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10" r:id="rId2"/>
    <p:sldMasterId id="2147483723" r:id="rId3"/>
    <p:sldMasterId id="2147483736" r:id="rId4"/>
    <p:sldMasterId id="2147483751" r:id="rId5"/>
    <p:sldMasterId id="2147483763" r:id="rId6"/>
  </p:sldMasterIdLst>
  <p:notesMasterIdLst>
    <p:notesMasterId r:id="rId61"/>
  </p:notesMasterIdLst>
  <p:sldIdLst>
    <p:sldId id="256" r:id="rId7"/>
    <p:sldId id="1448943582" r:id="rId8"/>
    <p:sldId id="1764" r:id="rId9"/>
    <p:sldId id="1705" r:id="rId10"/>
    <p:sldId id="1448943469" r:id="rId11"/>
    <p:sldId id="1765" r:id="rId12"/>
    <p:sldId id="1661" r:id="rId13"/>
    <p:sldId id="947" r:id="rId14"/>
    <p:sldId id="1448943470" r:id="rId15"/>
    <p:sldId id="1448943565" r:id="rId16"/>
    <p:sldId id="719" r:id="rId17"/>
    <p:sldId id="829" r:id="rId18"/>
    <p:sldId id="1448943392" r:id="rId19"/>
    <p:sldId id="1448943542" r:id="rId20"/>
    <p:sldId id="1448943564" r:id="rId21"/>
    <p:sldId id="337" r:id="rId22"/>
    <p:sldId id="1448943566" r:id="rId23"/>
    <p:sldId id="1643" r:id="rId24"/>
    <p:sldId id="1448943482" r:id="rId25"/>
    <p:sldId id="1448943567" r:id="rId26"/>
    <p:sldId id="1448943485" r:id="rId27"/>
    <p:sldId id="1448943568" r:id="rId28"/>
    <p:sldId id="1448943571" r:id="rId29"/>
    <p:sldId id="1448943572" r:id="rId30"/>
    <p:sldId id="1448943569" r:id="rId31"/>
    <p:sldId id="1448943570" r:id="rId32"/>
    <p:sldId id="466" r:id="rId33"/>
    <p:sldId id="468" r:id="rId34"/>
    <p:sldId id="525" r:id="rId35"/>
    <p:sldId id="1448943573" r:id="rId36"/>
    <p:sldId id="1448943575" r:id="rId37"/>
    <p:sldId id="1448943576" r:id="rId38"/>
    <p:sldId id="1517" r:id="rId39"/>
    <p:sldId id="1523" r:id="rId40"/>
    <p:sldId id="1524" r:id="rId41"/>
    <p:sldId id="4404" r:id="rId42"/>
    <p:sldId id="1516" r:id="rId43"/>
    <p:sldId id="4581" r:id="rId44"/>
    <p:sldId id="1448943574" r:id="rId45"/>
    <p:sldId id="1448943577" r:id="rId46"/>
    <p:sldId id="1448943521" r:id="rId47"/>
    <p:sldId id="1730" r:id="rId48"/>
    <p:sldId id="1621" r:id="rId49"/>
    <p:sldId id="1448943578" r:id="rId50"/>
    <p:sldId id="1620" r:id="rId51"/>
    <p:sldId id="1448943579" r:id="rId52"/>
    <p:sldId id="639" r:id="rId53"/>
    <p:sldId id="1505" r:id="rId54"/>
    <p:sldId id="1448943525" r:id="rId55"/>
    <p:sldId id="1218" r:id="rId56"/>
    <p:sldId id="1510" r:id="rId57"/>
    <p:sldId id="1448943580" r:id="rId58"/>
    <p:sldId id="1659" r:id="rId59"/>
    <p:sldId id="1448943581" r:id="rId6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49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3BE727-55FD-4370-B3EF-D1CA43C847A0}" type="doc">
      <dgm:prSet loTypeId="urn:microsoft.com/office/officeart/2005/8/layout/default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BCFDDB8-A1CF-4229-BFEF-FF35542FCDDB}">
      <dgm:prSet/>
      <dgm:spPr/>
      <dgm:t>
        <a:bodyPr/>
        <a:lstStyle/>
        <a:p>
          <a:r>
            <a:rPr kumimoji="1" lang="ja-JP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国家資格</a:t>
          </a:r>
          <a:endParaRPr kumimoji="1" lang="en-US" altLang="ja-JP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  <a:p>
          <a:r>
            <a:rPr kumimoji="1" lang="ja-JP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ｷｬﾘｱｺﾝｻﾙﾀﾝﾄ</a:t>
          </a:r>
          <a:endParaRPr lang="en-US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03907F3-3BE5-40A7-9141-8C3AD31BA1FE}" type="parTrans" cxnId="{96203B77-22BC-419D-9EC9-5E0F8E4EBFEC}">
      <dgm:prSet/>
      <dgm:spPr/>
      <dgm:t>
        <a:bodyPr/>
        <a:lstStyle/>
        <a:p>
          <a:endParaRPr 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F101D1A-0A51-462A-848E-539DF5E681EC}" type="sibTrans" cxnId="{96203B77-22BC-419D-9EC9-5E0F8E4EBFEC}">
      <dgm:prSet/>
      <dgm:spPr/>
      <dgm:t>
        <a:bodyPr/>
        <a:lstStyle/>
        <a:p>
          <a:endParaRPr 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D8B4EA1E-67F6-4CAE-96A0-07665B1DAB25}">
      <dgm:prSet/>
      <dgm:spPr/>
      <dgm:t>
        <a:bodyPr/>
        <a:lstStyle/>
        <a:p>
          <a:r>
            <a:rPr kumimoji="1" lang="ja-JP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産業ｶｳﾝｾﾗｰ</a:t>
          </a:r>
          <a:endParaRPr 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33C643B7-5470-41E7-9CDB-A2F3C2F528E3}" type="parTrans" cxnId="{477633E3-68BE-4CF0-BD7E-1F965CB11D7A}">
      <dgm:prSet/>
      <dgm:spPr/>
      <dgm:t>
        <a:bodyPr/>
        <a:lstStyle/>
        <a:p>
          <a:endParaRPr 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971FC911-ACBF-46DF-A98E-06304F4C1D6B}" type="sibTrans" cxnId="{477633E3-68BE-4CF0-BD7E-1F965CB11D7A}">
      <dgm:prSet/>
      <dgm:spPr/>
      <dgm:t>
        <a:bodyPr/>
        <a:lstStyle/>
        <a:p>
          <a:endParaRPr 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41E4F2CB-3310-4DBF-92E5-D94CD5A844CA}">
      <dgm:prSet/>
      <dgm:spPr/>
      <dgm:t>
        <a:bodyPr/>
        <a:lstStyle/>
        <a:p>
          <a:r>
            <a:rPr kumimoji="1" lang="ja-JP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一社）ｱﾝｺﾝｼｬｽﾊﾞｲｱｽ研究所認定ﾄﾚｰﾅｰ</a:t>
          </a:r>
          <a:endParaRPr 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853380E5-4F72-442A-8030-63F6EA9F5B14}" type="parTrans" cxnId="{3F274EC1-FD66-44EC-9227-33BA476E5CE1}">
      <dgm:prSet/>
      <dgm:spPr/>
      <dgm:t>
        <a:bodyPr/>
        <a:lstStyle/>
        <a:p>
          <a:endParaRPr 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18201F6-99E9-42D4-96C5-22FADBCB9FBA}" type="sibTrans" cxnId="{3F274EC1-FD66-44EC-9227-33BA476E5CE1}">
      <dgm:prSet/>
      <dgm:spPr/>
      <dgm:t>
        <a:bodyPr/>
        <a:lstStyle/>
        <a:p>
          <a:endParaRPr 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5CE3A341-0094-4D58-B2BF-BBB6C6893508}">
      <dgm:prSet/>
      <dgm:spPr/>
      <dgm:t>
        <a:bodyPr/>
        <a:lstStyle/>
        <a:p>
          <a:r>
            <a:rPr kumimoji="1" lang="en-US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ICC </a:t>
          </a:r>
          <a:r>
            <a:rPr kumimoji="1" lang="ja-JP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認定国際ｺｰﾁ</a:t>
          </a:r>
          <a:endParaRPr 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D579FCA8-DF51-4CEC-B7F6-ABFE3B2D53E5}" type="parTrans" cxnId="{DB904A70-B911-4C1B-86DE-17507F146D71}">
      <dgm:prSet/>
      <dgm:spPr/>
      <dgm:t>
        <a:bodyPr/>
        <a:lstStyle/>
        <a:p>
          <a:endParaRPr 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1BDBD32-5FC8-4251-AAB5-344222140B1A}" type="sibTrans" cxnId="{DB904A70-B911-4C1B-86DE-17507F146D71}">
      <dgm:prSet/>
      <dgm:spPr/>
      <dgm:t>
        <a:bodyPr/>
        <a:lstStyle/>
        <a:p>
          <a:endParaRPr 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DF1FE215-F347-4738-A4B0-D820B2CE2BB1}">
      <dgm:prSet/>
      <dgm:spPr/>
      <dgm:t>
        <a:bodyPr/>
        <a:lstStyle/>
        <a:p>
          <a:r>
            <a:rPr kumimoji="1" lang="en-US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The Bob Pike Group </a:t>
          </a:r>
          <a:r>
            <a:rPr kumimoji="1" lang="ja-JP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ﾌﾟﾛﾌｪｯｼｮﾅﾙﾄﾚｰﾅｰ認定：</a:t>
          </a:r>
          <a:br>
            <a:rPr kumimoji="1" lang="en-US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　　　　ﾄﾚｰﾆﾝｸﾞﾃﾞﾘﾊﾞﾘｰ＆ﾌｧｼﾘﾃｰｼｮﾝｽｷﾙ</a:t>
          </a:r>
          <a:endParaRPr lang="en-US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3B03637E-40E0-4532-A112-DFD2937533F1}" type="parTrans" cxnId="{116AD80A-88F0-45EC-B45F-13B9207221A7}">
      <dgm:prSet/>
      <dgm:spPr/>
      <dgm:t>
        <a:bodyPr/>
        <a:lstStyle/>
        <a:p>
          <a:endParaRPr 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14BBD861-38C3-4CE5-A2AE-83F07863D65A}" type="sibTrans" cxnId="{116AD80A-88F0-45EC-B45F-13B9207221A7}">
      <dgm:prSet/>
      <dgm:spPr/>
      <dgm:t>
        <a:bodyPr/>
        <a:lstStyle/>
        <a:p>
          <a:endParaRPr 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FE83B267-5BCB-4E10-BAC2-F798B5465D05}">
      <dgm:prSet/>
      <dgm:spPr/>
      <dgm:t>
        <a:bodyPr/>
        <a:lstStyle/>
        <a:p>
          <a:r>
            <a:rPr kumimoji="1" lang="en-US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CLP </a:t>
          </a:r>
          <a:r>
            <a:rPr kumimoji="1" lang="ja-JP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認定ﾌﾟﾚｾﾞﾝﾃｰｼｮ ﾝｽｷﾙｲﾝｽﾄﾗｸﾀｰ</a:t>
          </a:r>
          <a:endParaRPr 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B6C318CA-4B26-4472-A70C-19024C77F21C}" type="parTrans" cxnId="{53BA1DDF-ED3E-47D7-B2E6-47F76D491347}">
      <dgm:prSet/>
      <dgm:spPr/>
      <dgm:t>
        <a:bodyPr/>
        <a:lstStyle/>
        <a:p>
          <a:endParaRPr 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7794DB7-12EC-4ACB-8B62-2682CF76A824}" type="sibTrans" cxnId="{53BA1DDF-ED3E-47D7-B2E6-47F76D491347}">
      <dgm:prSet/>
      <dgm:spPr/>
      <dgm:t>
        <a:bodyPr/>
        <a:lstStyle/>
        <a:p>
          <a:endParaRPr 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573E9713-4F8C-4BEF-B7CC-13C5281C6DD8}">
      <dgm:prSet/>
      <dgm:spPr/>
      <dgm:t>
        <a:bodyPr/>
        <a:lstStyle/>
        <a:p>
          <a:r>
            <a:rPr kumimoji="1" lang="ja-JP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ｻﾝﾀﾌｪ </a:t>
          </a:r>
          <a:r>
            <a:rPr kumimoji="1" lang="en-US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NLP/</a:t>
          </a:r>
          <a:r>
            <a:rPr kumimoji="1" lang="ja-JP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発達心理</a:t>
          </a:r>
          <a:br>
            <a:rPr kumimoji="1" lang="en-US" altLang="ja-JP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協会認定 </a:t>
          </a:r>
          <a:endParaRPr kumimoji="1" lang="en-US" altLang="ja-JP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  <a:p>
          <a:r>
            <a:rPr kumimoji="1" lang="en-US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NLP </a:t>
          </a:r>
          <a:r>
            <a:rPr kumimoji="1" lang="ja-JP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ﾏｽﾀｰﾚﾍﾞﾙ </a:t>
          </a:r>
          <a:r>
            <a:rPr kumimoji="1" lang="en-US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2</a:t>
          </a:r>
          <a:endParaRPr lang="en-US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33A4B85A-2F3E-438A-AEEC-11962128DD9D}" type="parTrans" cxnId="{B596E1C7-6C12-4707-89A5-2B02FCCBB3C0}">
      <dgm:prSet/>
      <dgm:spPr/>
      <dgm:t>
        <a:bodyPr/>
        <a:lstStyle/>
        <a:p>
          <a:endParaRPr 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567547F8-AFDC-4D76-BFDD-A8C416A5B5BB}" type="sibTrans" cxnId="{B596E1C7-6C12-4707-89A5-2B02FCCBB3C0}">
      <dgm:prSet/>
      <dgm:spPr/>
      <dgm:t>
        <a:bodyPr/>
        <a:lstStyle/>
        <a:p>
          <a:endParaRPr 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95D6BC7-6D3F-4964-88A0-2F7CC109005C}">
      <dgm:prSet/>
      <dgm:spPr/>
      <dgm:t>
        <a:bodyPr/>
        <a:lstStyle/>
        <a:p>
          <a:r>
            <a:rPr kumimoji="1" lang="ja-JP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米国催眠協会認定</a:t>
          </a:r>
          <a:endParaRPr kumimoji="1" lang="en-US" altLang="ja-JP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  <a:p>
          <a:r>
            <a:rPr kumimoji="1" lang="ja-JP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ﾋﾌﾟﾉｾﾗﾋﾟｽﾄ</a:t>
          </a:r>
          <a:endParaRPr lang="en-US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8800F913-6C6B-4EEF-B93C-D758FC9579AE}" type="parTrans" cxnId="{1DB689AE-4B37-4964-BAFE-B0795AF47380}">
      <dgm:prSet/>
      <dgm:spPr/>
      <dgm:t>
        <a:bodyPr/>
        <a:lstStyle/>
        <a:p>
          <a:endParaRPr 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55374F7-05A5-4D69-ADDA-8A5FA13396DC}" type="sibTrans" cxnId="{1DB689AE-4B37-4964-BAFE-B0795AF47380}">
      <dgm:prSet/>
      <dgm:spPr/>
      <dgm:t>
        <a:bodyPr/>
        <a:lstStyle/>
        <a:p>
          <a:endParaRPr 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39C859B7-4D32-4FB3-98CA-FEA53DF42490}" type="pres">
      <dgm:prSet presAssocID="{383BE727-55FD-4370-B3EF-D1CA43C847A0}" presName="diagram" presStyleCnt="0">
        <dgm:presLayoutVars>
          <dgm:dir/>
          <dgm:resizeHandles val="exact"/>
        </dgm:presLayoutVars>
      </dgm:prSet>
      <dgm:spPr/>
    </dgm:pt>
    <dgm:pt modelId="{A8C6DA0B-E0AE-466F-ACE3-2626FED2E150}" type="pres">
      <dgm:prSet presAssocID="{ABCFDDB8-A1CF-4229-BFEF-FF35542FCDDB}" presName="node" presStyleLbl="node1" presStyleIdx="0" presStyleCnt="8">
        <dgm:presLayoutVars>
          <dgm:bulletEnabled val="1"/>
        </dgm:presLayoutVars>
      </dgm:prSet>
      <dgm:spPr/>
    </dgm:pt>
    <dgm:pt modelId="{92DDF9A0-B9D4-4C1A-B298-00D4ED9BD631}" type="pres">
      <dgm:prSet presAssocID="{AF101D1A-0A51-462A-848E-539DF5E681EC}" presName="sibTrans" presStyleCnt="0"/>
      <dgm:spPr/>
    </dgm:pt>
    <dgm:pt modelId="{02C35704-F664-4BED-BB5D-A701F953812F}" type="pres">
      <dgm:prSet presAssocID="{D8B4EA1E-67F6-4CAE-96A0-07665B1DAB25}" presName="node" presStyleLbl="node1" presStyleIdx="1" presStyleCnt="8">
        <dgm:presLayoutVars>
          <dgm:bulletEnabled val="1"/>
        </dgm:presLayoutVars>
      </dgm:prSet>
      <dgm:spPr/>
    </dgm:pt>
    <dgm:pt modelId="{88D561DF-58AA-43B3-99B0-471236CA693B}" type="pres">
      <dgm:prSet presAssocID="{971FC911-ACBF-46DF-A98E-06304F4C1D6B}" presName="sibTrans" presStyleCnt="0"/>
      <dgm:spPr/>
    </dgm:pt>
    <dgm:pt modelId="{7433E23F-8D48-458F-AA67-DEFAB0E8023D}" type="pres">
      <dgm:prSet presAssocID="{41E4F2CB-3310-4DBF-92E5-D94CD5A844CA}" presName="node" presStyleLbl="node1" presStyleIdx="2" presStyleCnt="8">
        <dgm:presLayoutVars>
          <dgm:bulletEnabled val="1"/>
        </dgm:presLayoutVars>
      </dgm:prSet>
      <dgm:spPr/>
    </dgm:pt>
    <dgm:pt modelId="{F9D99506-2580-43F0-80F6-261EF2B1F703}" type="pres">
      <dgm:prSet presAssocID="{C18201F6-99E9-42D4-96C5-22FADBCB9FBA}" presName="sibTrans" presStyleCnt="0"/>
      <dgm:spPr/>
    </dgm:pt>
    <dgm:pt modelId="{27333A8B-89CB-4085-8A15-8975EB418B4E}" type="pres">
      <dgm:prSet presAssocID="{5CE3A341-0094-4D58-B2BF-BBB6C6893508}" presName="node" presStyleLbl="node1" presStyleIdx="3" presStyleCnt="8">
        <dgm:presLayoutVars>
          <dgm:bulletEnabled val="1"/>
        </dgm:presLayoutVars>
      </dgm:prSet>
      <dgm:spPr/>
    </dgm:pt>
    <dgm:pt modelId="{EBB12963-A3F8-426E-BD67-9D40443EB9F7}" type="pres">
      <dgm:prSet presAssocID="{C1BDBD32-5FC8-4251-AAB5-344222140B1A}" presName="sibTrans" presStyleCnt="0"/>
      <dgm:spPr/>
    </dgm:pt>
    <dgm:pt modelId="{416A1170-B45C-4206-A5C0-A921EA0B4DEB}" type="pres">
      <dgm:prSet presAssocID="{DF1FE215-F347-4738-A4B0-D820B2CE2BB1}" presName="node" presStyleLbl="node1" presStyleIdx="4" presStyleCnt="8">
        <dgm:presLayoutVars>
          <dgm:bulletEnabled val="1"/>
        </dgm:presLayoutVars>
      </dgm:prSet>
      <dgm:spPr/>
    </dgm:pt>
    <dgm:pt modelId="{544AEB81-9BC2-4811-97E6-63A444340276}" type="pres">
      <dgm:prSet presAssocID="{14BBD861-38C3-4CE5-A2AE-83F07863D65A}" presName="sibTrans" presStyleCnt="0"/>
      <dgm:spPr/>
    </dgm:pt>
    <dgm:pt modelId="{C4DEF0C9-DF7F-4E99-A935-BCBD0C463A87}" type="pres">
      <dgm:prSet presAssocID="{FE83B267-5BCB-4E10-BAC2-F798B5465D05}" presName="node" presStyleLbl="node1" presStyleIdx="5" presStyleCnt="8">
        <dgm:presLayoutVars>
          <dgm:bulletEnabled val="1"/>
        </dgm:presLayoutVars>
      </dgm:prSet>
      <dgm:spPr/>
    </dgm:pt>
    <dgm:pt modelId="{1D7A8649-06CF-4F2C-9516-8493E5F31189}" type="pres">
      <dgm:prSet presAssocID="{07794DB7-12EC-4ACB-8B62-2682CF76A824}" presName="sibTrans" presStyleCnt="0"/>
      <dgm:spPr/>
    </dgm:pt>
    <dgm:pt modelId="{2B661508-FE49-4386-94AD-06B95976A245}" type="pres">
      <dgm:prSet presAssocID="{573E9713-4F8C-4BEF-B7CC-13C5281C6DD8}" presName="node" presStyleLbl="node1" presStyleIdx="6" presStyleCnt="8">
        <dgm:presLayoutVars>
          <dgm:bulletEnabled val="1"/>
        </dgm:presLayoutVars>
      </dgm:prSet>
      <dgm:spPr/>
    </dgm:pt>
    <dgm:pt modelId="{5F945866-5754-4B51-A485-CA1B089D3821}" type="pres">
      <dgm:prSet presAssocID="{567547F8-AFDC-4D76-BFDD-A8C416A5B5BB}" presName="sibTrans" presStyleCnt="0"/>
      <dgm:spPr/>
    </dgm:pt>
    <dgm:pt modelId="{4A3B6786-A8D1-4D82-B6E6-198E68FD1062}" type="pres">
      <dgm:prSet presAssocID="{C95D6BC7-6D3F-4964-88A0-2F7CC109005C}" presName="node" presStyleLbl="node1" presStyleIdx="7" presStyleCnt="8">
        <dgm:presLayoutVars>
          <dgm:bulletEnabled val="1"/>
        </dgm:presLayoutVars>
      </dgm:prSet>
      <dgm:spPr/>
    </dgm:pt>
  </dgm:ptLst>
  <dgm:cxnLst>
    <dgm:cxn modelId="{116AD80A-88F0-45EC-B45F-13B9207221A7}" srcId="{383BE727-55FD-4370-B3EF-D1CA43C847A0}" destId="{DF1FE215-F347-4738-A4B0-D820B2CE2BB1}" srcOrd="4" destOrd="0" parTransId="{3B03637E-40E0-4532-A112-DFD2937533F1}" sibTransId="{14BBD861-38C3-4CE5-A2AE-83F07863D65A}"/>
    <dgm:cxn modelId="{E9723F10-B026-4BF2-99E0-6D064BB41A03}" type="presOf" srcId="{DF1FE215-F347-4738-A4B0-D820B2CE2BB1}" destId="{416A1170-B45C-4206-A5C0-A921EA0B4DEB}" srcOrd="0" destOrd="0" presId="urn:microsoft.com/office/officeart/2005/8/layout/default"/>
    <dgm:cxn modelId="{FE3F6711-FDA6-4624-B9AA-E6F63F579104}" type="presOf" srcId="{D8B4EA1E-67F6-4CAE-96A0-07665B1DAB25}" destId="{02C35704-F664-4BED-BB5D-A701F953812F}" srcOrd="0" destOrd="0" presId="urn:microsoft.com/office/officeart/2005/8/layout/default"/>
    <dgm:cxn modelId="{7F8B9442-9CE3-4F51-8E7E-F4929B1C77D8}" type="presOf" srcId="{41E4F2CB-3310-4DBF-92E5-D94CD5A844CA}" destId="{7433E23F-8D48-458F-AA67-DEFAB0E8023D}" srcOrd="0" destOrd="0" presId="urn:microsoft.com/office/officeart/2005/8/layout/default"/>
    <dgm:cxn modelId="{13486E67-C1F8-4DBC-A47A-E3163CE6F4E0}" type="presOf" srcId="{C95D6BC7-6D3F-4964-88A0-2F7CC109005C}" destId="{4A3B6786-A8D1-4D82-B6E6-198E68FD1062}" srcOrd="0" destOrd="0" presId="urn:microsoft.com/office/officeart/2005/8/layout/default"/>
    <dgm:cxn modelId="{DB904A70-B911-4C1B-86DE-17507F146D71}" srcId="{383BE727-55FD-4370-B3EF-D1CA43C847A0}" destId="{5CE3A341-0094-4D58-B2BF-BBB6C6893508}" srcOrd="3" destOrd="0" parTransId="{D579FCA8-DF51-4CEC-B7F6-ABFE3B2D53E5}" sibTransId="{C1BDBD32-5FC8-4251-AAB5-344222140B1A}"/>
    <dgm:cxn modelId="{96203B77-22BC-419D-9EC9-5E0F8E4EBFEC}" srcId="{383BE727-55FD-4370-B3EF-D1CA43C847A0}" destId="{ABCFDDB8-A1CF-4229-BFEF-FF35542FCDDB}" srcOrd="0" destOrd="0" parTransId="{A03907F3-3BE5-40A7-9141-8C3AD31BA1FE}" sibTransId="{AF101D1A-0A51-462A-848E-539DF5E681EC}"/>
    <dgm:cxn modelId="{A222AF79-A46C-450D-9862-37D14B09D603}" type="presOf" srcId="{FE83B267-5BCB-4E10-BAC2-F798B5465D05}" destId="{C4DEF0C9-DF7F-4E99-A935-BCBD0C463A87}" srcOrd="0" destOrd="0" presId="urn:microsoft.com/office/officeart/2005/8/layout/default"/>
    <dgm:cxn modelId="{BB321D7D-A325-4D05-9E8F-D6746E52D5A9}" type="presOf" srcId="{573E9713-4F8C-4BEF-B7CC-13C5281C6DD8}" destId="{2B661508-FE49-4386-94AD-06B95976A245}" srcOrd="0" destOrd="0" presId="urn:microsoft.com/office/officeart/2005/8/layout/default"/>
    <dgm:cxn modelId="{1C437A99-7E4B-4C02-BC02-1B57B162CDCC}" type="presOf" srcId="{383BE727-55FD-4370-B3EF-D1CA43C847A0}" destId="{39C859B7-4D32-4FB3-98CA-FEA53DF42490}" srcOrd="0" destOrd="0" presId="urn:microsoft.com/office/officeart/2005/8/layout/default"/>
    <dgm:cxn modelId="{1DB689AE-4B37-4964-BAFE-B0795AF47380}" srcId="{383BE727-55FD-4370-B3EF-D1CA43C847A0}" destId="{C95D6BC7-6D3F-4964-88A0-2F7CC109005C}" srcOrd="7" destOrd="0" parTransId="{8800F913-6C6B-4EEF-B93C-D758FC9579AE}" sibTransId="{A55374F7-05A5-4D69-ADDA-8A5FA13396DC}"/>
    <dgm:cxn modelId="{3F274EC1-FD66-44EC-9227-33BA476E5CE1}" srcId="{383BE727-55FD-4370-B3EF-D1CA43C847A0}" destId="{41E4F2CB-3310-4DBF-92E5-D94CD5A844CA}" srcOrd="2" destOrd="0" parTransId="{853380E5-4F72-442A-8030-63F6EA9F5B14}" sibTransId="{C18201F6-99E9-42D4-96C5-22FADBCB9FBA}"/>
    <dgm:cxn modelId="{B596E1C7-6C12-4707-89A5-2B02FCCBB3C0}" srcId="{383BE727-55FD-4370-B3EF-D1CA43C847A0}" destId="{573E9713-4F8C-4BEF-B7CC-13C5281C6DD8}" srcOrd="6" destOrd="0" parTransId="{33A4B85A-2F3E-438A-AEEC-11962128DD9D}" sibTransId="{567547F8-AFDC-4D76-BFDD-A8C416A5B5BB}"/>
    <dgm:cxn modelId="{59DB14CC-3029-4D82-9057-515E1B791131}" type="presOf" srcId="{ABCFDDB8-A1CF-4229-BFEF-FF35542FCDDB}" destId="{A8C6DA0B-E0AE-466F-ACE3-2626FED2E150}" srcOrd="0" destOrd="0" presId="urn:microsoft.com/office/officeart/2005/8/layout/default"/>
    <dgm:cxn modelId="{C3684BD9-FDA5-4D6B-A5DB-99ACC9210114}" type="presOf" srcId="{5CE3A341-0094-4D58-B2BF-BBB6C6893508}" destId="{27333A8B-89CB-4085-8A15-8975EB418B4E}" srcOrd="0" destOrd="0" presId="urn:microsoft.com/office/officeart/2005/8/layout/default"/>
    <dgm:cxn modelId="{53BA1DDF-ED3E-47D7-B2E6-47F76D491347}" srcId="{383BE727-55FD-4370-B3EF-D1CA43C847A0}" destId="{FE83B267-5BCB-4E10-BAC2-F798B5465D05}" srcOrd="5" destOrd="0" parTransId="{B6C318CA-4B26-4472-A70C-19024C77F21C}" sibTransId="{07794DB7-12EC-4ACB-8B62-2682CF76A824}"/>
    <dgm:cxn modelId="{477633E3-68BE-4CF0-BD7E-1F965CB11D7A}" srcId="{383BE727-55FD-4370-B3EF-D1CA43C847A0}" destId="{D8B4EA1E-67F6-4CAE-96A0-07665B1DAB25}" srcOrd="1" destOrd="0" parTransId="{33C643B7-5470-41E7-9CDB-A2F3C2F528E3}" sibTransId="{971FC911-ACBF-46DF-A98E-06304F4C1D6B}"/>
    <dgm:cxn modelId="{97AEAFAD-D044-42E4-9B11-A40FAA59C0B8}" type="presParOf" srcId="{39C859B7-4D32-4FB3-98CA-FEA53DF42490}" destId="{A8C6DA0B-E0AE-466F-ACE3-2626FED2E150}" srcOrd="0" destOrd="0" presId="urn:microsoft.com/office/officeart/2005/8/layout/default"/>
    <dgm:cxn modelId="{158BD58C-5835-4D9C-8462-73C1579E3C75}" type="presParOf" srcId="{39C859B7-4D32-4FB3-98CA-FEA53DF42490}" destId="{92DDF9A0-B9D4-4C1A-B298-00D4ED9BD631}" srcOrd="1" destOrd="0" presId="urn:microsoft.com/office/officeart/2005/8/layout/default"/>
    <dgm:cxn modelId="{854C298B-10EF-4279-9F38-40D3B0929197}" type="presParOf" srcId="{39C859B7-4D32-4FB3-98CA-FEA53DF42490}" destId="{02C35704-F664-4BED-BB5D-A701F953812F}" srcOrd="2" destOrd="0" presId="urn:microsoft.com/office/officeart/2005/8/layout/default"/>
    <dgm:cxn modelId="{306A3CD8-3124-4DC3-8884-0C366AA3C184}" type="presParOf" srcId="{39C859B7-4D32-4FB3-98CA-FEA53DF42490}" destId="{88D561DF-58AA-43B3-99B0-471236CA693B}" srcOrd="3" destOrd="0" presId="urn:microsoft.com/office/officeart/2005/8/layout/default"/>
    <dgm:cxn modelId="{2EF55780-5FA7-44AB-95BE-1239E9599DDF}" type="presParOf" srcId="{39C859B7-4D32-4FB3-98CA-FEA53DF42490}" destId="{7433E23F-8D48-458F-AA67-DEFAB0E8023D}" srcOrd="4" destOrd="0" presId="urn:microsoft.com/office/officeart/2005/8/layout/default"/>
    <dgm:cxn modelId="{7BECCBBD-EA8C-4DF8-81B7-55F8D28EA0CE}" type="presParOf" srcId="{39C859B7-4D32-4FB3-98CA-FEA53DF42490}" destId="{F9D99506-2580-43F0-80F6-261EF2B1F703}" srcOrd="5" destOrd="0" presId="urn:microsoft.com/office/officeart/2005/8/layout/default"/>
    <dgm:cxn modelId="{53F820E2-1060-4B65-8B75-0FEAA0B2664A}" type="presParOf" srcId="{39C859B7-4D32-4FB3-98CA-FEA53DF42490}" destId="{27333A8B-89CB-4085-8A15-8975EB418B4E}" srcOrd="6" destOrd="0" presId="urn:microsoft.com/office/officeart/2005/8/layout/default"/>
    <dgm:cxn modelId="{DBF41687-6838-404D-9CB8-7BFA2909CD0C}" type="presParOf" srcId="{39C859B7-4D32-4FB3-98CA-FEA53DF42490}" destId="{EBB12963-A3F8-426E-BD67-9D40443EB9F7}" srcOrd="7" destOrd="0" presId="urn:microsoft.com/office/officeart/2005/8/layout/default"/>
    <dgm:cxn modelId="{482D1241-AADA-436B-8566-042755F0ECF5}" type="presParOf" srcId="{39C859B7-4D32-4FB3-98CA-FEA53DF42490}" destId="{416A1170-B45C-4206-A5C0-A921EA0B4DEB}" srcOrd="8" destOrd="0" presId="urn:microsoft.com/office/officeart/2005/8/layout/default"/>
    <dgm:cxn modelId="{4779CBDF-61A3-44B6-AD1D-D21DEC7906A2}" type="presParOf" srcId="{39C859B7-4D32-4FB3-98CA-FEA53DF42490}" destId="{544AEB81-9BC2-4811-97E6-63A444340276}" srcOrd="9" destOrd="0" presId="urn:microsoft.com/office/officeart/2005/8/layout/default"/>
    <dgm:cxn modelId="{A0FB75D6-A85B-45BA-8F02-4E272CAF94D9}" type="presParOf" srcId="{39C859B7-4D32-4FB3-98CA-FEA53DF42490}" destId="{C4DEF0C9-DF7F-4E99-A935-BCBD0C463A87}" srcOrd="10" destOrd="0" presId="urn:microsoft.com/office/officeart/2005/8/layout/default"/>
    <dgm:cxn modelId="{B0BDB0E4-E76D-4214-9215-8DECB8BC29EC}" type="presParOf" srcId="{39C859B7-4D32-4FB3-98CA-FEA53DF42490}" destId="{1D7A8649-06CF-4F2C-9516-8493E5F31189}" srcOrd="11" destOrd="0" presId="urn:microsoft.com/office/officeart/2005/8/layout/default"/>
    <dgm:cxn modelId="{DF25E00C-3D56-4719-B31F-E7BC7941E190}" type="presParOf" srcId="{39C859B7-4D32-4FB3-98CA-FEA53DF42490}" destId="{2B661508-FE49-4386-94AD-06B95976A245}" srcOrd="12" destOrd="0" presId="urn:microsoft.com/office/officeart/2005/8/layout/default"/>
    <dgm:cxn modelId="{675EED12-08CD-4E04-8F54-0A891ACF31B1}" type="presParOf" srcId="{39C859B7-4D32-4FB3-98CA-FEA53DF42490}" destId="{5F945866-5754-4B51-A485-CA1B089D3821}" srcOrd="13" destOrd="0" presId="urn:microsoft.com/office/officeart/2005/8/layout/default"/>
    <dgm:cxn modelId="{F3E8E8F7-E602-4FF9-8D40-66C1BEF542E2}" type="presParOf" srcId="{39C859B7-4D32-4FB3-98CA-FEA53DF42490}" destId="{4A3B6786-A8D1-4D82-B6E6-198E68FD1062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E24754C-F1BE-4AA1-8E47-CEA63D81387A}" type="doc">
      <dgm:prSet loTypeId="urn:microsoft.com/office/officeart/2005/8/layout/defaul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5D18A9A1-6B83-4A32-9178-42F9A1661735}">
      <dgm:prSet phldrT="[テキスト]" custT="1"/>
      <dgm:spPr/>
      <dgm:t>
        <a:bodyPr/>
        <a:lstStyle/>
        <a:p>
          <a:pPr>
            <a:buFont typeface="+mj-ea"/>
            <a:buAutoNum type="circleNumDbPlain"/>
          </a:pPr>
          <a:r>
            <a:rPr lang="ja-JP" altLang="en-US" sz="3600" i="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初頭効果</a:t>
          </a:r>
          <a:br>
            <a:rPr lang="en-US" altLang="ja-JP" sz="3600" i="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lang="ja-JP" altLang="en-US" sz="3200" i="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（第一印象）</a:t>
          </a:r>
          <a:endParaRPr kumimoji="1" lang="ja-JP" altLang="en-US" sz="3600" dirty="0"/>
        </a:p>
      </dgm:t>
    </dgm:pt>
    <dgm:pt modelId="{37F4743F-FDBC-453A-9D1A-390A62AC22C0}" type="parTrans" cxnId="{2F5E4895-0302-4055-948B-42643C9323EF}">
      <dgm:prSet/>
      <dgm:spPr/>
      <dgm:t>
        <a:bodyPr/>
        <a:lstStyle/>
        <a:p>
          <a:endParaRPr kumimoji="1" lang="ja-JP" altLang="en-US" sz="3600"/>
        </a:p>
      </dgm:t>
    </dgm:pt>
    <dgm:pt modelId="{9632B255-02D3-46A1-BB1F-D4B70C58C2ED}" type="sibTrans" cxnId="{2F5E4895-0302-4055-948B-42643C9323EF}">
      <dgm:prSet/>
      <dgm:spPr/>
      <dgm:t>
        <a:bodyPr/>
        <a:lstStyle/>
        <a:p>
          <a:endParaRPr kumimoji="1" lang="ja-JP" altLang="en-US" sz="3600"/>
        </a:p>
      </dgm:t>
    </dgm:pt>
    <dgm:pt modelId="{05FFB00D-C54B-4C4D-BA33-2F9F74A62E0A}">
      <dgm:prSet phldrT="[テキスト]" custT="1"/>
      <dgm:spPr/>
      <dgm:t>
        <a:bodyPr/>
        <a:lstStyle/>
        <a:p>
          <a:pPr>
            <a:buFont typeface="+mj-ea"/>
            <a:buAutoNum type="circleNumDbPlain"/>
          </a:pPr>
          <a:r>
            <a:rPr lang="ja-JP" altLang="en-US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返報性</a:t>
          </a:r>
          <a:br>
            <a:rPr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(</a:t>
          </a:r>
          <a:r>
            <a:rPr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与えれば、与えられる</a:t>
          </a:r>
          <a:r>
            <a:rPr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)</a:t>
          </a:r>
          <a:endParaRPr kumimoji="1" lang="ja-JP" altLang="en-US" sz="2800" dirty="0"/>
        </a:p>
      </dgm:t>
    </dgm:pt>
    <dgm:pt modelId="{D0917928-0E70-41D4-92C7-EC33DE63D652}" type="parTrans" cxnId="{98F93691-5320-42A8-9CD4-48B3495A04DF}">
      <dgm:prSet/>
      <dgm:spPr/>
      <dgm:t>
        <a:bodyPr/>
        <a:lstStyle/>
        <a:p>
          <a:endParaRPr kumimoji="1" lang="ja-JP" altLang="en-US" sz="3600"/>
        </a:p>
      </dgm:t>
    </dgm:pt>
    <dgm:pt modelId="{B2153B3E-48E0-43BD-9F01-F80C73F8D5E9}" type="sibTrans" cxnId="{98F93691-5320-42A8-9CD4-48B3495A04DF}">
      <dgm:prSet/>
      <dgm:spPr/>
      <dgm:t>
        <a:bodyPr/>
        <a:lstStyle/>
        <a:p>
          <a:endParaRPr kumimoji="1" lang="ja-JP" altLang="en-US" sz="3600"/>
        </a:p>
      </dgm:t>
    </dgm:pt>
    <dgm:pt modelId="{14ACA611-8BB6-4FC2-9618-CF363696301A}">
      <dgm:prSet phldrT="[テキスト]" custT="1"/>
      <dgm:spPr/>
      <dgm:t>
        <a:bodyPr/>
        <a:lstStyle/>
        <a:p>
          <a:pPr>
            <a:buFont typeface="+mj-ea"/>
            <a:buAutoNum type="circleNumDbPlain"/>
          </a:pPr>
          <a:r>
            <a:rPr lang="ja-JP" altLang="en-US" sz="360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類似性</a:t>
          </a:r>
          <a:endParaRPr kumimoji="1" lang="ja-JP" altLang="en-US" sz="3600" dirty="0"/>
        </a:p>
      </dgm:t>
    </dgm:pt>
    <dgm:pt modelId="{E0FE08D9-23A6-4157-A4F7-D3221B1A24CC}" type="parTrans" cxnId="{89EA9B46-8140-44E7-A1DD-EF4F375AB5E4}">
      <dgm:prSet/>
      <dgm:spPr/>
      <dgm:t>
        <a:bodyPr/>
        <a:lstStyle/>
        <a:p>
          <a:endParaRPr kumimoji="1" lang="ja-JP" altLang="en-US" sz="3600"/>
        </a:p>
      </dgm:t>
    </dgm:pt>
    <dgm:pt modelId="{9FC3669C-24D8-476F-B91C-E38C7D9926DD}" type="sibTrans" cxnId="{89EA9B46-8140-44E7-A1DD-EF4F375AB5E4}">
      <dgm:prSet/>
      <dgm:spPr/>
      <dgm:t>
        <a:bodyPr/>
        <a:lstStyle/>
        <a:p>
          <a:endParaRPr kumimoji="1" lang="ja-JP" altLang="en-US" sz="3600"/>
        </a:p>
      </dgm:t>
    </dgm:pt>
    <dgm:pt modelId="{D2B8F8BB-4EC1-4B20-B91E-E3EE9DEF140A}" type="pres">
      <dgm:prSet presAssocID="{4E24754C-F1BE-4AA1-8E47-CEA63D81387A}" presName="diagram" presStyleCnt="0">
        <dgm:presLayoutVars>
          <dgm:dir/>
          <dgm:resizeHandles val="exact"/>
        </dgm:presLayoutVars>
      </dgm:prSet>
      <dgm:spPr/>
    </dgm:pt>
    <dgm:pt modelId="{6D675951-3CC7-4DC0-BCBD-0B2210E4DDA3}" type="pres">
      <dgm:prSet presAssocID="{5D18A9A1-6B83-4A32-9178-42F9A1661735}" presName="node" presStyleLbl="node1" presStyleIdx="0" presStyleCnt="3" custScaleX="110547">
        <dgm:presLayoutVars>
          <dgm:bulletEnabled val="1"/>
        </dgm:presLayoutVars>
      </dgm:prSet>
      <dgm:spPr/>
    </dgm:pt>
    <dgm:pt modelId="{B25AD539-6547-46C0-BA14-10FAA346B9CA}" type="pres">
      <dgm:prSet presAssocID="{9632B255-02D3-46A1-BB1F-D4B70C58C2ED}" presName="sibTrans" presStyleCnt="0"/>
      <dgm:spPr/>
    </dgm:pt>
    <dgm:pt modelId="{6388AD1F-870E-46C8-993E-94A463E1839D}" type="pres">
      <dgm:prSet presAssocID="{05FFB00D-C54B-4C4D-BA33-2F9F74A62E0A}" presName="node" presStyleLbl="node1" presStyleIdx="1" presStyleCnt="3" custScaleX="110547">
        <dgm:presLayoutVars>
          <dgm:bulletEnabled val="1"/>
        </dgm:presLayoutVars>
      </dgm:prSet>
      <dgm:spPr/>
    </dgm:pt>
    <dgm:pt modelId="{D4504885-B205-4FF9-889F-A23A3866E01A}" type="pres">
      <dgm:prSet presAssocID="{B2153B3E-48E0-43BD-9F01-F80C73F8D5E9}" presName="sibTrans" presStyleCnt="0"/>
      <dgm:spPr/>
    </dgm:pt>
    <dgm:pt modelId="{D4C21F22-C04C-4AF1-9F2B-A30B7D113535}" type="pres">
      <dgm:prSet presAssocID="{14ACA611-8BB6-4FC2-9618-CF363696301A}" presName="node" presStyleLbl="node1" presStyleIdx="2" presStyleCnt="3" custScaleX="110547">
        <dgm:presLayoutVars>
          <dgm:bulletEnabled val="1"/>
        </dgm:presLayoutVars>
      </dgm:prSet>
      <dgm:spPr/>
    </dgm:pt>
  </dgm:ptLst>
  <dgm:cxnLst>
    <dgm:cxn modelId="{89EA9B46-8140-44E7-A1DD-EF4F375AB5E4}" srcId="{4E24754C-F1BE-4AA1-8E47-CEA63D81387A}" destId="{14ACA611-8BB6-4FC2-9618-CF363696301A}" srcOrd="2" destOrd="0" parTransId="{E0FE08D9-23A6-4157-A4F7-D3221B1A24CC}" sibTransId="{9FC3669C-24D8-476F-B91C-E38C7D9926DD}"/>
    <dgm:cxn modelId="{98EF876D-472C-4F0D-93ED-F1323B430601}" type="presOf" srcId="{14ACA611-8BB6-4FC2-9618-CF363696301A}" destId="{D4C21F22-C04C-4AF1-9F2B-A30B7D113535}" srcOrd="0" destOrd="0" presId="urn:microsoft.com/office/officeart/2005/8/layout/default"/>
    <dgm:cxn modelId="{11BAF684-D236-4C89-819A-06E491C6D506}" type="presOf" srcId="{05FFB00D-C54B-4C4D-BA33-2F9F74A62E0A}" destId="{6388AD1F-870E-46C8-993E-94A463E1839D}" srcOrd="0" destOrd="0" presId="urn:microsoft.com/office/officeart/2005/8/layout/default"/>
    <dgm:cxn modelId="{38B7B28F-2B78-44B6-8177-206D9122B2ED}" type="presOf" srcId="{4E24754C-F1BE-4AA1-8E47-CEA63D81387A}" destId="{D2B8F8BB-4EC1-4B20-B91E-E3EE9DEF140A}" srcOrd="0" destOrd="0" presId="urn:microsoft.com/office/officeart/2005/8/layout/default"/>
    <dgm:cxn modelId="{98F93691-5320-42A8-9CD4-48B3495A04DF}" srcId="{4E24754C-F1BE-4AA1-8E47-CEA63D81387A}" destId="{05FFB00D-C54B-4C4D-BA33-2F9F74A62E0A}" srcOrd="1" destOrd="0" parTransId="{D0917928-0E70-41D4-92C7-EC33DE63D652}" sibTransId="{B2153B3E-48E0-43BD-9F01-F80C73F8D5E9}"/>
    <dgm:cxn modelId="{2F5E4895-0302-4055-948B-42643C9323EF}" srcId="{4E24754C-F1BE-4AA1-8E47-CEA63D81387A}" destId="{5D18A9A1-6B83-4A32-9178-42F9A1661735}" srcOrd="0" destOrd="0" parTransId="{37F4743F-FDBC-453A-9D1A-390A62AC22C0}" sibTransId="{9632B255-02D3-46A1-BB1F-D4B70C58C2ED}"/>
    <dgm:cxn modelId="{2A339EB1-B968-4387-A91C-C2CDC73A377E}" type="presOf" srcId="{5D18A9A1-6B83-4A32-9178-42F9A1661735}" destId="{6D675951-3CC7-4DC0-BCBD-0B2210E4DDA3}" srcOrd="0" destOrd="0" presId="urn:microsoft.com/office/officeart/2005/8/layout/default"/>
    <dgm:cxn modelId="{92A86A57-C1EC-4CFD-9F05-62FACC8A746D}" type="presParOf" srcId="{D2B8F8BB-4EC1-4B20-B91E-E3EE9DEF140A}" destId="{6D675951-3CC7-4DC0-BCBD-0B2210E4DDA3}" srcOrd="0" destOrd="0" presId="urn:microsoft.com/office/officeart/2005/8/layout/default"/>
    <dgm:cxn modelId="{ED946F7B-330C-48FB-94BA-30365F4D7EDF}" type="presParOf" srcId="{D2B8F8BB-4EC1-4B20-B91E-E3EE9DEF140A}" destId="{B25AD539-6547-46C0-BA14-10FAA346B9CA}" srcOrd="1" destOrd="0" presId="urn:microsoft.com/office/officeart/2005/8/layout/default"/>
    <dgm:cxn modelId="{AAE6ADC4-2D3D-49AE-AFC6-E8B6DDB4DF79}" type="presParOf" srcId="{D2B8F8BB-4EC1-4B20-B91E-E3EE9DEF140A}" destId="{6388AD1F-870E-46C8-993E-94A463E1839D}" srcOrd="2" destOrd="0" presId="urn:microsoft.com/office/officeart/2005/8/layout/default"/>
    <dgm:cxn modelId="{AFC04E71-37BD-458C-A0DE-CFED6C7FCFC4}" type="presParOf" srcId="{D2B8F8BB-4EC1-4B20-B91E-E3EE9DEF140A}" destId="{D4504885-B205-4FF9-889F-A23A3866E01A}" srcOrd="3" destOrd="0" presId="urn:microsoft.com/office/officeart/2005/8/layout/default"/>
    <dgm:cxn modelId="{61B22F72-5EA8-4767-938D-CFF130284C4C}" type="presParOf" srcId="{D2B8F8BB-4EC1-4B20-B91E-E3EE9DEF140A}" destId="{D4C21F22-C04C-4AF1-9F2B-A30B7D11353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05A8DAF-F0C7-461F-BE96-93ACBAC21B6C}" type="doc">
      <dgm:prSet loTypeId="urn:microsoft.com/office/officeart/2005/8/layout/defaul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25CB749B-B9A2-4C15-9FD8-53340D336A56}">
      <dgm:prSet phldrT="[テキスト]" custT="1"/>
      <dgm:spPr/>
      <dgm:t>
        <a:bodyPr/>
        <a:lstStyle/>
        <a:p>
          <a:r>
            <a:rPr kumimoji="1" lang="ja-JP" altLang="en-US" sz="48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言葉</a:t>
          </a:r>
        </a:p>
      </dgm:t>
    </dgm:pt>
    <dgm:pt modelId="{17937367-673D-4DA6-9825-7F3334A3931A}" type="parTrans" cxnId="{5BA15D54-EC08-4366-A2D8-395FA311678D}">
      <dgm:prSet/>
      <dgm:spPr/>
      <dgm:t>
        <a:bodyPr/>
        <a:lstStyle/>
        <a:p>
          <a:endParaRPr kumimoji="1" lang="ja-JP" altLang="en-US" sz="24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8A63CC0-B816-49DC-944D-F0F734ED7877}" type="sibTrans" cxnId="{5BA15D54-EC08-4366-A2D8-395FA311678D}">
      <dgm:prSet/>
      <dgm:spPr/>
      <dgm:t>
        <a:bodyPr/>
        <a:lstStyle/>
        <a:p>
          <a:endParaRPr kumimoji="1" lang="ja-JP" altLang="en-US" sz="24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6F9A137C-5707-46CE-A1C7-59EE74AFA3C5}">
      <dgm:prSet phldrT="[テキスト]" custT="1"/>
      <dgm:spPr/>
      <dgm:t>
        <a:bodyPr/>
        <a:lstStyle/>
        <a:p>
          <a:r>
            <a:rPr kumimoji="1" lang="ja-JP" altLang="en-US" sz="48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テンポ</a:t>
          </a:r>
        </a:p>
      </dgm:t>
    </dgm:pt>
    <dgm:pt modelId="{0F9797C6-FB1A-4E7C-B7C3-A4E560F8A95B}" type="parTrans" cxnId="{337778B3-0EF3-4A80-AEE3-D4F399F17D20}">
      <dgm:prSet/>
      <dgm:spPr/>
      <dgm:t>
        <a:bodyPr/>
        <a:lstStyle/>
        <a:p>
          <a:endParaRPr kumimoji="1" lang="ja-JP" altLang="en-US" sz="24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CF19932-B318-4910-BC7C-792E31323BC4}" type="sibTrans" cxnId="{337778B3-0EF3-4A80-AEE3-D4F399F17D20}">
      <dgm:prSet/>
      <dgm:spPr/>
      <dgm:t>
        <a:bodyPr/>
        <a:lstStyle/>
        <a:p>
          <a:endParaRPr kumimoji="1" lang="ja-JP" altLang="en-US" sz="24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281C8CFC-437D-4FB2-AD2C-6BCE04E323D7}">
      <dgm:prSet phldrT="[テキスト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ja-JP" altLang="en-US" sz="48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声のトーン</a:t>
          </a:r>
        </a:p>
      </dgm:t>
    </dgm:pt>
    <dgm:pt modelId="{6E33855C-F97C-46D9-BACD-C3A7A638AC5D}" type="parTrans" cxnId="{AB0454A8-3E1A-4819-B4FF-EBFFAC13366D}">
      <dgm:prSet/>
      <dgm:spPr/>
      <dgm:t>
        <a:bodyPr/>
        <a:lstStyle/>
        <a:p>
          <a:endParaRPr kumimoji="1" lang="ja-JP" altLang="en-US" sz="24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5AD210D7-ED26-44A4-B0B2-3091540C531E}" type="sibTrans" cxnId="{AB0454A8-3E1A-4819-B4FF-EBFFAC13366D}">
      <dgm:prSet/>
      <dgm:spPr/>
      <dgm:t>
        <a:bodyPr/>
        <a:lstStyle/>
        <a:p>
          <a:endParaRPr kumimoji="1" lang="ja-JP" altLang="en-US" sz="24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498B645A-7BF0-4010-A41B-F737538ED8F6}">
      <dgm:prSet phldrT="[テキスト]" custT="1"/>
      <dgm:spPr/>
      <dgm:t>
        <a:bodyPr/>
        <a:lstStyle/>
        <a:p>
          <a:r>
            <a:rPr kumimoji="1" lang="ja-JP" altLang="en-US" sz="48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しぐさ</a:t>
          </a:r>
        </a:p>
      </dgm:t>
    </dgm:pt>
    <dgm:pt modelId="{D6381E5C-BD5C-42D8-ACEA-7127400D44B9}" type="parTrans" cxnId="{67E34554-754D-471A-8203-9D2444BFAF8B}">
      <dgm:prSet/>
      <dgm:spPr/>
      <dgm:t>
        <a:bodyPr/>
        <a:lstStyle/>
        <a:p>
          <a:endParaRPr kumimoji="1" lang="ja-JP" altLang="en-US" sz="24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C11D4DD-5E52-4853-9090-5F693BAB65B1}" type="sibTrans" cxnId="{67E34554-754D-471A-8203-9D2444BFAF8B}">
      <dgm:prSet/>
      <dgm:spPr/>
      <dgm:t>
        <a:bodyPr/>
        <a:lstStyle/>
        <a:p>
          <a:endParaRPr kumimoji="1" lang="ja-JP" altLang="en-US" sz="24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9BA53F0F-D745-497C-82E6-E6FDB6707C48}">
      <dgm:prSet phldrT="[テキスト]" custT="1"/>
      <dgm:spPr/>
      <dgm:t>
        <a:bodyPr/>
        <a:lstStyle/>
        <a:p>
          <a:r>
            <a:rPr kumimoji="1" lang="ja-JP" altLang="en-US" sz="48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表情</a:t>
          </a:r>
        </a:p>
      </dgm:t>
    </dgm:pt>
    <dgm:pt modelId="{BF94D23D-25B2-4B71-8268-A832665F7F3A}" type="parTrans" cxnId="{AD85335F-EF9B-4645-A5ED-CAEC3265C8E5}">
      <dgm:prSet/>
      <dgm:spPr/>
      <dgm:t>
        <a:bodyPr/>
        <a:lstStyle/>
        <a:p>
          <a:endParaRPr kumimoji="1" lang="ja-JP" altLang="en-US" sz="24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F76E778F-72B4-4EAC-9022-9325B75E4186}" type="sibTrans" cxnId="{AD85335F-EF9B-4645-A5ED-CAEC3265C8E5}">
      <dgm:prSet/>
      <dgm:spPr/>
      <dgm:t>
        <a:bodyPr/>
        <a:lstStyle/>
        <a:p>
          <a:endParaRPr kumimoji="1" lang="ja-JP" altLang="en-US" sz="24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1470206-509E-485D-B140-22181CD300CC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ja-JP" altLang="en-US" sz="48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感情</a:t>
          </a:r>
        </a:p>
      </dgm:t>
    </dgm:pt>
    <dgm:pt modelId="{7DB61598-3B0D-4366-9F7D-70A992615228}" type="parTrans" cxnId="{05922D2B-FFFA-4960-81C9-7D74FAC9A180}">
      <dgm:prSet/>
      <dgm:spPr/>
      <dgm:t>
        <a:bodyPr/>
        <a:lstStyle/>
        <a:p>
          <a:endParaRPr kumimoji="1" lang="ja-JP" altLang="en-US" sz="24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583271A1-DD1B-478E-AEDE-A39A3A72E465}" type="sibTrans" cxnId="{05922D2B-FFFA-4960-81C9-7D74FAC9A180}">
      <dgm:prSet/>
      <dgm:spPr/>
      <dgm:t>
        <a:bodyPr/>
        <a:lstStyle/>
        <a:p>
          <a:endParaRPr kumimoji="1" lang="ja-JP" altLang="en-US" sz="24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1198128A-74F2-4E09-BF91-2CA0D69ACECE}" type="pres">
      <dgm:prSet presAssocID="{205A8DAF-F0C7-461F-BE96-93ACBAC21B6C}" presName="diagram" presStyleCnt="0">
        <dgm:presLayoutVars>
          <dgm:dir/>
          <dgm:resizeHandles val="exact"/>
        </dgm:presLayoutVars>
      </dgm:prSet>
      <dgm:spPr/>
    </dgm:pt>
    <dgm:pt modelId="{286BB18C-0AC3-4147-A727-8321145CB777}" type="pres">
      <dgm:prSet presAssocID="{25CB749B-B9A2-4C15-9FD8-53340D336A56}" presName="node" presStyleLbl="node1" presStyleIdx="0" presStyleCnt="6" custLinFactNeighborX="-736" custLinFactNeighborY="4426">
        <dgm:presLayoutVars>
          <dgm:bulletEnabled val="1"/>
        </dgm:presLayoutVars>
      </dgm:prSet>
      <dgm:spPr/>
    </dgm:pt>
    <dgm:pt modelId="{A2494529-6077-4A36-8BFC-45C1392D89A1}" type="pres">
      <dgm:prSet presAssocID="{C8A63CC0-B816-49DC-944D-F0F734ED7877}" presName="sibTrans" presStyleCnt="0"/>
      <dgm:spPr/>
    </dgm:pt>
    <dgm:pt modelId="{FFF9004C-948D-4A46-8F14-305AFA574C3C}" type="pres">
      <dgm:prSet presAssocID="{6F9A137C-5707-46CE-A1C7-59EE74AFA3C5}" presName="node" presStyleLbl="node1" presStyleIdx="1" presStyleCnt="6" custLinFactNeighborX="1407" custLinFactNeighborY="2346">
        <dgm:presLayoutVars>
          <dgm:bulletEnabled val="1"/>
        </dgm:presLayoutVars>
      </dgm:prSet>
      <dgm:spPr/>
    </dgm:pt>
    <dgm:pt modelId="{04371234-4E87-4EC7-878A-33F8D338CA07}" type="pres">
      <dgm:prSet presAssocID="{0CF19932-B318-4910-BC7C-792E31323BC4}" presName="sibTrans" presStyleCnt="0"/>
      <dgm:spPr/>
    </dgm:pt>
    <dgm:pt modelId="{D25B1F31-8398-41C0-9302-389FF4E3B7E1}" type="pres">
      <dgm:prSet presAssocID="{281C8CFC-437D-4FB2-AD2C-6BCE04E323D7}" presName="node" presStyleLbl="node1" presStyleIdx="2" presStyleCnt="6">
        <dgm:presLayoutVars>
          <dgm:bulletEnabled val="1"/>
        </dgm:presLayoutVars>
      </dgm:prSet>
      <dgm:spPr/>
    </dgm:pt>
    <dgm:pt modelId="{7079E1B5-76F6-40B1-AC4D-D11576314FDE}" type="pres">
      <dgm:prSet presAssocID="{5AD210D7-ED26-44A4-B0B2-3091540C531E}" presName="sibTrans" presStyleCnt="0"/>
      <dgm:spPr/>
    </dgm:pt>
    <dgm:pt modelId="{0321EF83-12CA-4C23-AE43-88C32FA4C420}" type="pres">
      <dgm:prSet presAssocID="{498B645A-7BF0-4010-A41B-F737538ED8F6}" presName="node" presStyleLbl="node1" presStyleIdx="3" presStyleCnt="6">
        <dgm:presLayoutVars>
          <dgm:bulletEnabled val="1"/>
        </dgm:presLayoutVars>
      </dgm:prSet>
      <dgm:spPr/>
    </dgm:pt>
    <dgm:pt modelId="{A2FFD558-B9C3-4258-BE85-278EF186A6D4}" type="pres">
      <dgm:prSet presAssocID="{CC11D4DD-5E52-4853-9090-5F693BAB65B1}" presName="sibTrans" presStyleCnt="0"/>
      <dgm:spPr/>
    </dgm:pt>
    <dgm:pt modelId="{A5A334E2-9C4C-447A-9B4D-CA3B32A01D36}" type="pres">
      <dgm:prSet presAssocID="{9BA53F0F-D745-497C-82E6-E6FDB6707C48}" presName="node" presStyleLbl="node1" presStyleIdx="4" presStyleCnt="6">
        <dgm:presLayoutVars>
          <dgm:bulletEnabled val="1"/>
        </dgm:presLayoutVars>
      </dgm:prSet>
      <dgm:spPr/>
    </dgm:pt>
    <dgm:pt modelId="{B6D57E30-B19C-4424-BE5F-B00270E1EA6C}" type="pres">
      <dgm:prSet presAssocID="{F76E778F-72B4-4EAC-9022-9325B75E4186}" presName="sibTrans" presStyleCnt="0"/>
      <dgm:spPr/>
    </dgm:pt>
    <dgm:pt modelId="{31B6CCBB-D658-4889-B36C-F3A1B008B6CC}" type="pres">
      <dgm:prSet presAssocID="{01470206-509E-485D-B140-22181CD300CC}" presName="node" presStyleLbl="node1" presStyleIdx="5" presStyleCnt="6">
        <dgm:presLayoutVars>
          <dgm:bulletEnabled val="1"/>
        </dgm:presLayoutVars>
      </dgm:prSet>
      <dgm:spPr/>
    </dgm:pt>
  </dgm:ptLst>
  <dgm:cxnLst>
    <dgm:cxn modelId="{8D82A81F-F9E6-4A35-9646-2C0E4F09DEE2}" type="presOf" srcId="{9BA53F0F-D745-497C-82E6-E6FDB6707C48}" destId="{A5A334E2-9C4C-447A-9B4D-CA3B32A01D36}" srcOrd="0" destOrd="0" presId="urn:microsoft.com/office/officeart/2005/8/layout/default"/>
    <dgm:cxn modelId="{05922D2B-FFFA-4960-81C9-7D74FAC9A180}" srcId="{205A8DAF-F0C7-461F-BE96-93ACBAC21B6C}" destId="{01470206-509E-485D-B140-22181CD300CC}" srcOrd="5" destOrd="0" parTransId="{7DB61598-3B0D-4366-9F7D-70A992615228}" sibTransId="{583271A1-DD1B-478E-AEDE-A39A3A72E465}"/>
    <dgm:cxn modelId="{7D984D39-707B-4E12-8F96-00F95FFEF9A0}" type="presOf" srcId="{205A8DAF-F0C7-461F-BE96-93ACBAC21B6C}" destId="{1198128A-74F2-4E09-BF91-2CA0D69ACECE}" srcOrd="0" destOrd="0" presId="urn:microsoft.com/office/officeart/2005/8/layout/default"/>
    <dgm:cxn modelId="{AD85335F-EF9B-4645-A5ED-CAEC3265C8E5}" srcId="{205A8DAF-F0C7-461F-BE96-93ACBAC21B6C}" destId="{9BA53F0F-D745-497C-82E6-E6FDB6707C48}" srcOrd="4" destOrd="0" parTransId="{BF94D23D-25B2-4B71-8268-A832665F7F3A}" sibTransId="{F76E778F-72B4-4EAC-9022-9325B75E4186}"/>
    <dgm:cxn modelId="{34D5845F-E40E-434A-A13C-99F4A5E26A2D}" type="presOf" srcId="{6F9A137C-5707-46CE-A1C7-59EE74AFA3C5}" destId="{FFF9004C-948D-4A46-8F14-305AFA574C3C}" srcOrd="0" destOrd="0" presId="urn:microsoft.com/office/officeart/2005/8/layout/default"/>
    <dgm:cxn modelId="{3FDB3850-6DB9-4A00-9D25-96DBE8E8A248}" type="presOf" srcId="{281C8CFC-437D-4FB2-AD2C-6BCE04E323D7}" destId="{D25B1F31-8398-41C0-9302-389FF4E3B7E1}" srcOrd="0" destOrd="0" presId="urn:microsoft.com/office/officeart/2005/8/layout/default"/>
    <dgm:cxn modelId="{5BA15D54-EC08-4366-A2D8-395FA311678D}" srcId="{205A8DAF-F0C7-461F-BE96-93ACBAC21B6C}" destId="{25CB749B-B9A2-4C15-9FD8-53340D336A56}" srcOrd="0" destOrd="0" parTransId="{17937367-673D-4DA6-9825-7F3334A3931A}" sibTransId="{C8A63CC0-B816-49DC-944D-F0F734ED7877}"/>
    <dgm:cxn modelId="{67E34554-754D-471A-8203-9D2444BFAF8B}" srcId="{205A8DAF-F0C7-461F-BE96-93ACBAC21B6C}" destId="{498B645A-7BF0-4010-A41B-F737538ED8F6}" srcOrd="3" destOrd="0" parTransId="{D6381E5C-BD5C-42D8-ACEA-7127400D44B9}" sibTransId="{CC11D4DD-5E52-4853-9090-5F693BAB65B1}"/>
    <dgm:cxn modelId="{AB0454A8-3E1A-4819-B4FF-EBFFAC13366D}" srcId="{205A8DAF-F0C7-461F-BE96-93ACBAC21B6C}" destId="{281C8CFC-437D-4FB2-AD2C-6BCE04E323D7}" srcOrd="2" destOrd="0" parTransId="{6E33855C-F97C-46D9-BACD-C3A7A638AC5D}" sibTransId="{5AD210D7-ED26-44A4-B0B2-3091540C531E}"/>
    <dgm:cxn modelId="{337778B3-0EF3-4A80-AEE3-D4F399F17D20}" srcId="{205A8DAF-F0C7-461F-BE96-93ACBAC21B6C}" destId="{6F9A137C-5707-46CE-A1C7-59EE74AFA3C5}" srcOrd="1" destOrd="0" parTransId="{0F9797C6-FB1A-4E7C-B7C3-A4E560F8A95B}" sibTransId="{0CF19932-B318-4910-BC7C-792E31323BC4}"/>
    <dgm:cxn modelId="{DA1D40C4-1EE6-4E07-92B9-3A5161FA14CC}" type="presOf" srcId="{498B645A-7BF0-4010-A41B-F737538ED8F6}" destId="{0321EF83-12CA-4C23-AE43-88C32FA4C420}" srcOrd="0" destOrd="0" presId="urn:microsoft.com/office/officeart/2005/8/layout/default"/>
    <dgm:cxn modelId="{8A69F2C9-9BF7-4A61-8817-3C2A22595146}" type="presOf" srcId="{01470206-509E-485D-B140-22181CD300CC}" destId="{31B6CCBB-D658-4889-B36C-F3A1B008B6CC}" srcOrd="0" destOrd="0" presId="urn:microsoft.com/office/officeart/2005/8/layout/default"/>
    <dgm:cxn modelId="{4F5C49CB-EDCA-4FC5-8057-3DC4131DEADF}" type="presOf" srcId="{25CB749B-B9A2-4C15-9FD8-53340D336A56}" destId="{286BB18C-0AC3-4147-A727-8321145CB777}" srcOrd="0" destOrd="0" presId="urn:microsoft.com/office/officeart/2005/8/layout/default"/>
    <dgm:cxn modelId="{9220A428-C501-40DD-BCAB-15DD427AE6CF}" type="presParOf" srcId="{1198128A-74F2-4E09-BF91-2CA0D69ACECE}" destId="{286BB18C-0AC3-4147-A727-8321145CB777}" srcOrd="0" destOrd="0" presId="urn:microsoft.com/office/officeart/2005/8/layout/default"/>
    <dgm:cxn modelId="{4C9A979A-2D8F-42F4-B362-7F0C405E29A8}" type="presParOf" srcId="{1198128A-74F2-4E09-BF91-2CA0D69ACECE}" destId="{A2494529-6077-4A36-8BFC-45C1392D89A1}" srcOrd="1" destOrd="0" presId="urn:microsoft.com/office/officeart/2005/8/layout/default"/>
    <dgm:cxn modelId="{CE41D8BF-CB45-4812-BF90-83E9338F5C1B}" type="presParOf" srcId="{1198128A-74F2-4E09-BF91-2CA0D69ACECE}" destId="{FFF9004C-948D-4A46-8F14-305AFA574C3C}" srcOrd="2" destOrd="0" presId="urn:microsoft.com/office/officeart/2005/8/layout/default"/>
    <dgm:cxn modelId="{896C5DA1-FBBF-43AB-AED7-116575B58704}" type="presParOf" srcId="{1198128A-74F2-4E09-BF91-2CA0D69ACECE}" destId="{04371234-4E87-4EC7-878A-33F8D338CA07}" srcOrd="3" destOrd="0" presId="urn:microsoft.com/office/officeart/2005/8/layout/default"/>
    <dgm:cxn modelId="{B0DB5EA5-B935-448C-BA9C-086095B3DA93}" type="presParOf" srcId="{1198128A-74F2-4E09-BF91-2CA0D69ACECE}" destId="{D25B1F31-8398-41C0-9302-389FF4E3B7E1}" srcOrd="4" destOrd="0" presId="urn:microsoft.com/office/officeart/2005/8/layout/default"/>
    <dgm:cxn modelId="{2A40CBDC-23DC-4B4E-B78A-6814AF4EF32B}" type="presParOf" srcId="{1198128A-74F2-4E09-BF91-2CA0D69ACECE}" destId="{7079E1B5-76F6-40B1-AC4D-D11576314FDE}" srcOrd="5" destOrd="0" presId="urn:microsoft.com/office/officeart/2005/8/layout/default"/>
    <dgm:cxn modelId="{CB548F40-9DAF-4F90-A2CF-550AE123376A}" type="presParOf" srcId="{1198128A-74F2-4E09-BF91-2CA0D69ACECE}" destId="{0321EF83-12CA-4C23-AE43-88C32FA4C420}" srcOrd="6" destOrd="0" presId="urn:microsoft.com/office/officeart/2005/8/layout/default"/>
    <dgm:cxn modelId="{D826A310-0528-4B3E-ABF9-BFE8C807C1BE}" type="presParOf" srcId="{1198128A-74F2-4E09-BF91-2CA0D69ACECE}" destId="{A2FFD558-B9C3-4258-BE85-278EF186A6D4}" srcOrd="7" destOrd="0" presId="urn:microsoft.com/office/officeart/2005/8/layout/default"/>
    <dgm:cxn modelId="{EB1AD243-932E-4FD1-AC3D-4BC2D06E0135}" type="presParOf" srcId="{1198128A-74F2-4E09-BF91-2CA0D69ACECE}" destId="{A5A334E2-9C4C-447A-9B4D-CA3B32A01D36}" srcOrd="8" destOrd="0" presId="urn:microsoft.com/office/officeart/2005/8/layout/default"/>
    <dgm:cxn modelId="{F2A4A434-1ADD-40F7-ADCC-6065722A346F}" type="presParOf" srcId="{1198128A-74F2-4E09-BF91-2CA0D69ACECE}" destId="{B6D57E30-B19C-4424-BE5F-B00270E1EA6C}" srcOrd="9" destOrd="0" presId="urn:microsoft.com/office/officeart/2005/8/layout/default"/>
    <dgm:cxn modelId="{20FFCEEE-F0F4-4BF1-AD72-0F6BAC5D7F7C}" type="presParOf" srcId="{1198128A-74F2-4E09-BF91-2CA0D69ACECE}" destId="{31B6CCBB-D658-4889-B36C-F3A1B008B6C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05A8DAF-F0C7-461F-BE96-93ACBAC21B6C}" type="doc">
      <dgm:prSet loTypeId="urn:microsoft.com/office/officeart/2005/8/layout/default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25CB749B-B9A2-4C15-9FD8-53340D336A56}">
      <dgm:prSet phldrT="[テキスト]" custT="1"/>
      <dgm:spPr/>
      <dgm:t>
        <a:bodyPr/>
        <a:lstStyle/>
        <a:p>
          <a:r>
            <a:rPr kumimoji="1" lang="ja-JP" altLang="en-US" sz="36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笑顔</a:t>
          </a:r>
        </a:p>
      </dgm:t>
    </dgm:pt>
    <dgm:pt modelId="{17937367-673D-4DA6-9825-7F3334A3931A}" type="parTrans" cxnId="{5BA15D54-EC08-4366-A2D8-395FA311678D}">
      <dgm:prSet/>
      <dgm:spPr/>
      <dgm:t>
        <a:bodyPr/>
        <a:lstStyle/>
        <a:p>
          <a:endParaRPr kumimoji="1" lang="ja-JP" altLang="en-US" sz="36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8A63CC0-B816-49DC-944D-F0F734ED7877}" type="sibTrans" cxnId="{5BA15D54-EC08-4366-A2D8-395FA311678D}">
      <dgm:prSet/>
      <dgm:spPr/>
      <dgm:t>
        <a:bodyPr/>
        <a:lstStyle/>
        <a:p>
          <a:endParaRPr kumimoji="1" lang="ja-JP" altLang="en-US" sz="36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6F9A137C-5707-46CE-A1C7-59EE74AFA3C5}">
      <dgm:prSet phldrT="[テキスト]" custT="1"/>
      <dgm:spPr/>
      <dgm:t>
        <a:bodyPr/>
        <a:lstStyle/>
        <a:p>
          <a:r>
            <a:rPr lang="ja-JP" altLang="en-US" sz="36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アイコンタクト</a:t>
          </a:r>
          <a:endParaRPr kumimoji="1" lang="ja-JP" altLang="en-US" sz="3600" dirty="0">
            <a:solidFill>
              <a:schemeClr val="bg1"/>
            </a:solidFill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F9797C6-FB1A-4E7C-B7C3-A4E560F8A95B}" type="parTrans" cxnId="{337778B3-0EF3-4A80-AEE3-D4F399F17D20}">
      <dgm:prSet/>
      <dgm:spPr/>
      <dgm:t>
        <a:bodyPr/>
        <a:lstStyle/>
        <a:p>
          <a:endParaRPr kumimoji="1" lang="ja-JP" altLang="en-US" sz="36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CF19932-B318-4910-BC7C-792E31323BC4}" type="sibTrans" cxnId="{337778B3-0EF3-4A80-AEE3-D4F399F17D20}">
      <dgm:prSet/>
      <dgm:spPr/>
      <dgm:t>
        <a:bodyPr/>
        <a:lstStyle/>
        <a:p>
          <a:endParaRPr kumimoji="1" lang="ja-JP" altLang="en-US" sz="36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281C8CFC-437D-4FB2-AD2C-6BCE04E323D7}">
      <dgm:prSet phldrT="[テキスト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ja-JP" altLang="en-US" sz="36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あいづち</a:t>
          </a:r>
          <a:br>
            <a:rPr kumimoji="1" lang="en-US" altLang="ja-JP" sz="36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36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うなづき</a:t>
          </a:r>
        </a:p>
      </dgm:t>
    </dgm:pt>
    <dgm:pt modelId="{6E33855C-F97C-46D9-BACD-C3A7A638AC5D}" type="parTrans" cxnId="{AB0454A8-3E1A-4819-B4FF-EBFFAC13366D}">
      <dgm:prSet/>
      <dgm:spPr/>
      <dgm:t>
        <a:bodyPr/>
        <a:lstStyle/>
        <a:p>
          <a:endParaRPr kumimoji="1" lang="ja-JP" altLang="en-US" sz="36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5AD210D7-ED26-44A4-B0B2-3091540C531E}" type="sibTrans" cxnId="{AB0454A8-3E1A-4819-B4FF-EBFFAC13366D}">
      <dgm:prSet/>
      <dgm:spPr/>
      <dgm:t>
        <a:bodyPr/>
        <a:lstStyle/>
        <a:p>
          <a:endParaRPr kumimoji="1" lang="ja-JP" altLang="en-US" sz="36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9BA53F0F-D745-497C-82E6-E6FDB6707C48}">
      <dgm:prSet phldrT="[テキスト]" custT="1"/>
      <dgm:spPr/>
      <dgm:t>
        <a:bodyPr/>
        <a:lstStyle/>
        <a:p>
          <a:r>
            <a:rPr kumimoji="1" lang="ja-JP" altLang="en-US" sz="36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rPr>
            <a:t>共感</a:t>
          </a:r>
          <a:endParaRPr kumimoji="1" lang="ja-JP" altLang="en-US" sz="3600" dirty="0">
            <a:solidFill>
              <a:schemeClr val="bg1"/>
            </a:solidFill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BF94D23D-25B2-4B71-8268-A832665F7F3A}" type="parTrans" cxnId="{AD85335F-EF9B-4645-A5ED-CAEC3265C8E5}">
      <dgm:prSet/>
      <dgm:spPr/>
      <dgm:t>
        <a:bodyPr/>
        <a:lstStyle/>
        <a:p>
          <a:endParaRPr kumimoji="1" lang="ja-JP" altLang="en-US" sz="36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F76E778F-72B4-4EAC-9022-9325B75E4186}" type="sibTrans" cxnId="{AD85335F-EF9B-4645-A5ED-CAEC3265C8E5}">
      <dgm:prSet/>
      <dgm:spPr/>
      <dgm:t>
        <a:bodyPr/>
        <a:lstStyle/>
        <a:p>
          <a:endParaRPr kumimoji="1" lang="ja-JP" altLang="en-US" sz="36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1470206-509E-485D-B140-22181CD300CC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ja-JP" altLang="en-US" sz="36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肯定的表現</a:t>
          </a:r>
        </a:p>
      </dgm:t>
    </dgm:pt>
    <dgm:pt modelId="{583271A1-DD1B-478E-AEDE-A39A3A72E465}" type="sibTrans" cxnId="{05922D2B-FFFA-4960-81C9-7D74FAC9A180}">
      <dgm:prSet/>
      <dgm:spPr/>
      <dgm:t>
        <a:bodyPr/>
        <a:lstStyle/>
        <a:p>
          <a:endParaRPr kumimoji="1" lang="ja-JP" altLang="en-US" sz="36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DB61598-3B0D-4366-9F7D-70A992615228}" type="parTrans" cxnId="{05922D2B-FFFA-4960-81C9-7D74FAC9A180}">
      <dgm:prSet/>
      <dgm:spPr/>
      <dgm:t>
        <a:bodyPr/>
        <a:lstStyle/>
        <a:p>
          <a:endParaRPr kumimoji="1" lang="ja-JP" altLang="en-US" sz="3600"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1198128A-74F2-4E09-BF91-2CA0D69ACECE}" type="pres">
      <dgm:prSet presAssocID="{205A8DAF-F0C7-461F-BE96-93ACBAC21B6C}" presName="diagram" presStyleCnt="0">
        <dgm:presLayoutVars>
          <dgm:dir/>
          <dgm:resizeHandles val="exact"/>
        </dgm:presLayoutVars>
      </dgm:prSet>
      <dgm:spPr/>
    </dgm:pt>
    <dgm:pt modelId="{286BB18C-0AC3-4147-A727-8321145CB777}" type="pres">
      <dgm:prSet presAssocID="{25CB749B-B9A2-4C15-9FD8-53340D336A56}" presName="node" presStyleLbl="node1" presStyleIdx="0" presStyleCnt="5" custLinFactNeighborX="-736" custLinFactNeighborY="4426">
        <dgm:presLayoutVars>
          <dgm:bulletEnabled val="1"/>
        </dgm:presLayoutVars>
      </dgm:prSet>
      <dgm:spPr/>
    </dgm:pt>
    <dgm:pt modelId="{A2494529-6077-4A36-8BFC-45C1392D89A1}" type="pres">
      <dgm:prSet presAssocID="{C8A63CC0-B816-49DC-944D-F0F734ED7877}" presName="sibTrans" presStyleCnt="0"/>
      <dgm:spPr/>
    </dgm:pt>
    <dgm:pt modelId="{FFF9004C-948D-4A46-8F14-305AFA574C3C}" type="pres">
      <dgm:prSet presAssocID="{6F9A137C-5707-46CE-A1C7-59EE74AFA3C5}" presName="node" presStyleLbl="node1" presStyleIdx="1" presStyleCnt="5" custLinFactNeighborX="1407" custLinFactNeighborY="2346">
        <dgm:presLayoutVars>
          <dgm:bulletEnabled val="1"/>
        </dgm:presLayoutVars>
      </dgm:prSet>
      <dgm:spPr/>
    </dgm:pt>
    <dgm:pt modelId="{04371234-4E87-4EC7-878A-33F8D338CA07}" type="pres">
      <dgm:prSet presAssocID="{0CF19932-B318-4910-BC7C-792E31323BC4}" presName="sibTrans" presStyleCnt="0"/>
      <dgm:spPr/>
    </dgm:pt>
    <dgm:pt modelId="{D25B1F31-8398-41C0-9302-389FF4E3B7E1}" type="pres">
      <dgm:prSet presAssocID="{281C8CFC-437D-4FB2-AD2C-6BCE04E323D7}" presName="node" presStyleLbl="node1" presStyleIdx="2" presStyleCnt="5" custLinFactNeighborX="2342" custLinFactNeighborY="2663">
        <dgm:presLayoutVars>
          <dgm:bulletEnabled val="1"/>
        </dgm:presLayoutVars>
      </dgm:prSet>
      <dgm:spPr/>
    </dgm:pt>
    <dgm:pt modelId="{7079E1B5-76F6-40B1-AC4D-D11576314FDE}" type="pres">
      <dgm:prSet presAssocID="{5AD210D7-ED26-44A4-B0B2-3091540C531E}" presName="sibTrans" presStyleCnt="0"/>
      <dgm:spPr/>
    </dgm:pt>
    <dgm:pt modelId="{A5A334E2-9C4C-447A-9B4D-CA3B32A01D36}" type="pres">
      <dgm:prSet presAssocID="{9BA53F0F-D745-497C-82E6-E6FDB6707C48}" presName="node" presStyleLbl="node1" presStyleIdx="3" presStyleCnt="5">
        <dgm:presLayoutVars>
          <dgm:bulletEnabled val="1"/>
        </dgm:presLayoutVars>
      </dgm:prSet>
      <dgm:spPr/>
    </dgm:pt>
    <dgm:pt modelId="{B6D57E30-B19C-4424-BE5F-B00270E1EA6C}" type="pres">
      <dgm:prSet presAssocID="{F76E778F-72B4-4EAC-9022-9325B75E4186}" presName="sibTrans" presStyleCnt="0"/>
      <dgm:spPr/>
    </dgm:pt>
    <dgm:pt modelId="{31B6CCBB-D658-4889-B36C-F3A1B008B6CC}" type="pres">
      <dgm:prSet presAssocID="{01470206-509E-485D-B140-22181CD300CC}" presName="node" presStyleLbl="node1" presStyleIdx="4" presStyleCnt="5">
        <dgm:presLayoutVars>
          <dgm:bulletEnabled val="1"/>
        </dgm:presLayoutVars>
      </dgm:prSet>
      <dgm:spPr/>
    </dgm:pt>
  </dgm:ptLst>
  <dgm:cxnLst>
    <dgm:cxn modelId="{8D82A81F-F9E6-4A35-9646-2C0E4F09DEE2}" type="presOf" srcId="{9BA53F0F-D745-497C-82E6-E6FDB6707C48}" destId="{A5A334E2-9C4C-447A-9B4D-CA3B32A01D36}" srcOrd="0" destOrd="0" presId="urn:microsoft.com/office/officeart/2005/8/layout/default"/>
    <dgm:cxn modelId="{05922D2B-FFFA-4960-81C9-7D74FAC9A180}" srcId="{205A8DAF-F0C7-461F-BE96-93ACBAC21B6C}" destId="{01470206-509E-485D-B140-22181CD300CC}" srcOrd="4" destOrd="0" parTransId="{7DB61598-3B0D-4366-9F7D-70A992615228}" sibTransId="{583271A1-DD1B-478E-AEDE-A39A3A72E465}"/>
    <dgm:cxn modelId="{7D984D39-707B-4E12-8F96-00F95FFEF9A0}" type="presOf" srcId="{205A8DAF-F0C7-461F-BE96-93ACBAC21B6C}" destId="{1198128A-74F2-4E09-BF91-2CA0D69ACECE}" srcOrd="0" destOrd="0" presId="urn:microsoft.com/office/officeart/2005/8/layout/default"/>
    <dgm:cxn modelId="{AD85335F-EF9B-4645-A5ED-CAEC3265C8E5}" srcId="{205A8DAF-F0C7-461F-BE96-93ACBAC21B6C}" destId="{9BA53F0F-D745-497C-82E6-E6FDB6707C48}" srcOrd="3" destOrd="0" parTransId="{BF94D23D-25B2-4B71-8268-A832665F7F3A}" sibTransId="{F76E778F-72B4-4EAC-9022-9325B75E4186}"/>
    <dgm:cxn modelId="{34D5845F-E40E-434A-A13C-99F4A5E26A2D}" type="presOf" srcId="{6F9A137C-5707-46CE-A1C7-59EE74AFA3C5}" destId="{FFF9004C-948D-4A46-8F14-305AFA574C3C}" srcOrd="0" destOrd="0" presId="urn:microsoft.com/office/officeart/2005/8/layout/default"/>
    <dgm:cxn modelId="{3FDB3850-6DB9-4A00-9D25-96DBE8E8A248}" type="presOf" srcId="{281C8CFC-437D-4FB2-AD2C-6BCE04E323D7}" destId="{D25B1F31-8398-41C0-9302-389FF4E3B7E1}" srcOrd="0" destOrd="0" presId="urn:microsoft.com/office/officeart/2005/8/layout/default"/>
    <dgm:cxn modelId="{5BA15D54-EC08-4366-A2D8-395FA311678D}" srcId="{205A8DAF-F0C7-461F-BE96-93ACBAC21B6C}" destId="{25CB749B-B9A2-4C15-9FD8-53340D336A56}" srcOrd="0" destOrd="0" parTransId="{17937367-673D-4DA6-9825-7F3334A3931A}" sibTransId="{C8A63CC0-B816-49DC-944D-F0F734ED7877}"/>
    <dgm:cxn modelId="{AB0454A8-3E1A-4819-B4FF-EBFFAC13366D}" srcId="{205A8DAF-F0C7-461F-BE96-93ACBAC21B6C}" destId="{281C8CFC-437D-4FB2-AD2C-6BCE04E323D7}" srcOrd="2" destOrd="0" parTransId="{6E33855C-F97C-46D9-BACD-C3A7A638AC5D}" sibTransId="{5AD210D7-ED26-44A4-B0B2-3091540C531E}"/>
    <dgm:cxn modelId="{337778B3-0EF3-4A80-AEE3-D4F399F17D20}" srcId="{205A8DAF-F0C7-461F-BE96-93ACBAC21B6C}" destId="{6F9A137C-5707-46CE-A1C7-59EE74AFA3C5}" srcOrd="1" destOrd="0" parTransId="{0F9797C6-FB1A-4E7C-B7C3-A4E560F8A95B}" sibTransId="{0CF19932-B318-4910-BC7C-792E31323BC4}"/>
    <dgm:cxn modelId="{8A69F2C9-9BF7-4A61-8817-3C2A22595146}" type="presOf" srcId="{01470206-509E-485D-B140-22181CD300CC}" destId="{31B6CCBB-D658-4889-B36C-F3A1B008B6CC}" srcOrd="0" destOrd="0" presId="urn:microsoft.com/office/officeart/2005/8/layout/default"/>
    <dgm:cxn modelId="{4F5C49CB-EDCA-4FC5-8057-3DC4131DEADF}" type="presOf" srcId="{25CB749B-B9A2-4C15-9FD8-53340D336A56}" destId="{286BB18C-0AC3-4147-A727-8321145CB777}" srcOrd="0" destOrd="0" presId="urn:microsoft.com/office/officeart/2005/8/layout/default"/>
    <dgm:cxn modelId="{9220A428-C501-40DD-BCAB-15DD427AE6CF}" type="presParOf" srcId="{1198128A-74F2-4E09-BF91-2CA0D69ACECE}" destId="{286BB18C-0AC3-4147-A727-8321145CB777}" srcOrd="0" destOrd="0" presId="urn:microsoft.com/office/officeart/2005/8/layout/default"/>
    <dgm:cxn modelId="{4C9A979A-2D8F-42F4-B362-7F0C405E29A8}" type="presParOf" srcId="{1198128A-74F2-4E09-BF91-2CA0D69ACECE}" destId="{A2494529-6077-4A36-8BFC-45C1392D89A1}" srcOrd="1" destOrd="0" presId="urn:microsoft.com/office/officeart/2005/8/layout/default"/>
    <dgm:cxn modelId="{CE41D8BF-CB45-4812-BF90-83E9338F5C1B}" type="presParOf" srcId="{1198128A-74F2-4E09-BF91-2CA0D69ACECE}" destId="{FFF9004C-948D-4A46-8F14-305AFA574C3C}" srcOrd="2" destOrd="0" presId="urn:microsoft.com/office/officeart/2005/8/layout/default"/>
    <dgm:cxn modelId="{896C5DA1-FBBF-43AB-AED7-116575B58704}" type="presParOf" srcId="{1198128A-74F2-4E09-BF91-2CA0D69ACECE}" destId="{04371234-4E87-4EC7-878A-33F8D338CA07}" srcOrd="3" destOrd="0" presId="urn:microsoft.com/office/officeart/2005/8/layout/default"/>
    <dgm:cxn modelId="{B0DB5EA5-B935-448C-BA9C-086095B3DA93}" type="presParOf" srcId="{1198128A-74F2-4E09-BF91-2CA0D69ACECE}" destId="{D25B1F31-8398-41C0-9302-389FF4E3B7E1}" srcOrd="4" destOrd="0" presId="urn:microsoft.com/office/officeart/2005/8/layout/default"/>
    <dgm:cxn modelId="{2A40CBDC-23DC-4B4E-B78A-6814AF4EF32B}" type="presParOf" srcId="{1198128A-74F2-4E09-BF91-2CA0D69ACECE}" destId="{7079E1B5-76F6-40B1-AC4D-D11576314FDE}" srcOrd="5" destOrd="0" presId="urn:microsoft.com/office/officeart/2005/8/layout/default"/>
    <dgm:cxn modelId="{EB1AD243-932E-4FD1-AC3D-4BC2D06E0135}" type="presParOf" srcId="{1198128A-74F2-4E09-BF91-2CA0D69ACECE}" destId="{A5A334E2-9C4C-447A-9B4D-CA3B32A01D36}" srcOrd="6" destOrd="0" presId="urn:microsoft.com/office/officeart/2005/8/layout/default"/>
    <dgm:cxn modelId="{F2A4A434-1ADD-40F7-ADCC-6065722A346F}" type="presParOf" srcId="{1198128A-74F2-4E09-BF91-2CA0D69ACECE}" destId="{B6D57E30-B19C-4424-BE5F-B00270E1EA6C}" srcOrd="7" destOrd="0" presId="urn:microsoft.com/office/officeart/2005/8/layout/default"/>
    <dgm:cxn modelId="{20FFCEEE-F0F4-4BF1-AD72-0F6BAC5D7F7C}" type="presParOf" srcId="{1198128A-74F2-4E09-BF91-2CA0D69ACECE}" destId="{31B6CCBB-D658-4889-B36C-F3A1B008B6C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A49F9F0-524C-4D28-B59F-B10069156223}" type="doc">
      <dgm:prSet loTypeId="urn:microsoft.com/office/officeart/2005/8/layout/hierarchy2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kumimoji="1" lang="ja-JP" altLang="en-US"/>
        </a:p>
      </dgm:t>
    </dgm:pt>
    <dgm:pt modelId="{98B732EC-60EF-4C06-BCBC-252A54E5EB3E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求められる薬剤師</a:t>
          </a:r>
        </a:p>
      </dgm:t>
    </dgm:pt>
    <dgm:pt modelId="{EBFD3802-E4DD-45B9-AFB1-E94C84788437}" type="parTrans" cxnId="{C8D82106-17B2-4981-83B7-2577D3344DA0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9C4AD66-6D73-4C47-A214-D02A1DF5AF69}" type="sibTrans" cxnId="{C8D82106-17B2-4981-83B7-2577D3344DA0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DAED8209-D6CF-4051-8E3E-4D44B1E8857F}">
      <dgm:prSet phldrT="[テキスト]"/>
      <dgm:spPr>
        <a:ln w="76200">
          <a:solidFill>
            <a:srgbClr val="002060"/>
          </a:solidFill>
          <a:prstDash val="sysDash"/>
        </a:ln>
      </dgm:spPr>
      <dgm:t>
        <a:bodyPr/>
        <a:lstStyle/>
        <a:p>
          <a:r>
            <a:rPr kumimoji="1" lang="ja-JP" altLang="en-US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ノンテクニカルスキル</a:t>
          </a:r>
        </a:p>
      </dgm:t>
    </dgm:pt>
    <dgm:pt modelId="{B696CD06-AEFF-44B7-BCB3-91C655915F1A}" type="parTrans" cxnId="{CDE7B4E9-B576-400B-8B0A-85F68CC084E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4AA20B70-861F-4425-8436-E32043F1C0C2}" type="sibTrans" cxnId="{CDE7B4E9-B576-400B-8B0A-85F68CC084E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25909DE1-0A97-4240-8B20-FA38AAD8FC11}">
      <dgm:prSet phldrT="[テキスト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感覚の鋭敏性</a:t>
          </a:r>
        </a:p>
      </dgm:t>
    </dgm:pt>
    <dgm:pt modelId="{9D93B15B-D62C-4F60-B03E-CBB3734D2202}" type="parTrans" cxnId="{478A53B8-E009-4EB9-B0DB-E6E9E23145C3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906EA40-014C-43D7-950D-DBA2BC9B6C9C}" type="sibTrans" cxnId="{478A53B8-E009-4EB9-B0DB-E6E9E23145C3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8D0AC72-32DF-4BDE-8B95-68F14D74D813}">
      <dgm:prSet phldrT="[テキスト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アンコンシャス・バイアス</a:t>
          </a:r>
        </a:p>
      </dgm:t>
    </dgm:pt>
    <dgm:pt modelId="{6DC29A78-7150-4074-A39E-E51D5A0BA677}" type="parTrans" cxnId="{B064AB91-0A29-4EA7-AB2D-6DF1B69E143F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DF5C3749-5C32-4E75-B5C7-9C5E2682CF0A}" type="sibTrans" cxnId="{B064AB91-0A29-4EA7-AB2D-6DF1B69E143F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2B7D6B8-C941-48E8-A731-BD717E6657CA}">
      <dgm:prSet phldrT="[テキスト]"/>
      <dgm:spPr/>
      <dgm:t>
        <a:bodyPr/>
        <a:lstStyle/>
        <a:p>
          <a:r>
            <a:rPr lang="ja-JP" altLang="en-US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薬学的知見</a:t>
          </a:r>
          <a:endParaRPr kumimoji="1" lang="ja-JP" altLang="en-US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82FCA0C-37FD-4D02-BD0D-ACC422B9625F}" type="parTrans" cxnId="{87DBC73C-3A01-48FA-AA8C-743F34683FE8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EEA973DA-CFCD-4710-AF22-5F95A6AE5C97}" type="sibTrans" cxnId="{87DBC73C-3A01-48FA-AA8C-743F34683FE8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9D725668-1A1E-40AA-894E-D294B94EACEA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患者対応レベル</a:t>
          </a:r>
        </a:p>
      </dgm:t>
    </dgm:pt>
    <dgm:pt modelId="{7A6A09A4-36EF-4A26-A070-77F68D726E65}" type="parTrans" cxnId="{66D4DBD9-5208-4D69-A488-2A36955F5C5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F84F019F-5157-4563-82C0-1A41F69299A4}" type="sibTrans" cxnId="{66D4DBD9-5208-4D69-A488-2A36955F5C5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B56B9D5-FC7A-476B-A53E-698258588FF0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専門職対応レベル</a:t>
          </a:r>
        </a:p>
      </dgm:t>
    </dgm:pt>
    <dgm:pt modelId="{3246BE7D-2A6D-4D8A-8840-80830B9C557A}" type="parTrans" cxnId="{BC0C7B35-532D-4878-89F3-037A829BD72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BFB8B2AA-0AE4-46D5-B9E0-95BCDCE8A34C}" type="sibTrans" cxnId="{BC0C7B35-532D-4878-89F3-037A829BD72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89147884-6C3C-47D2-AE68-B1D8F3F07876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コミュニケーションスキル</a:t>
          </a:r>
        </a:p>
      </dgm:t>
    </dgm:pt>
    <dgm:pt modelId="{655FE642-0C17-42F1-A37F-9696F977F5B8}" type="sibTrans" cxnId="{8633C8BC-BA08-4936-B72E-021F042C7C1E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F0867C57-8A30-47EE-9AB8-B05BE054A8F6}" type="parTrans" cxnId="{8633C8BC-BA08-4936-B72E-021F042C7C1E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B958EB3-73DB-4BA5-A0F3-9DFF10BB0CAC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積極的傾聴</a:t>
          </a:r>
        </a:p>
      </dgm:t>
    </dgm:pt>
    <dgm:pt modelId="{2CC146D9-D789-44DB-80CF-E22C2755AB6D}" type="parTrans" cxnId="{90A8BCE6-5B49-495B-AC40-FC60615ECFC4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36E3199A-1884-48F8-ADD8-C1720E01C194}" type="sibTrans" cxnId="{90A8BCE6-5B49-495B-AC40-FC60615ECFC4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193B1556-78FE-4C92-9BB2-7526C62D1476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質問力</a:t>
          </a:r>
        </a:p>
      </dgm:t>
    </dgm:pt>
    <dgm:pt modelId="{2A8292B4-C207-4C88-950C-0671D56CB638}" type="parTrans" cxnId="{7870D904-CDCB-48EF-BFDD-712726DEB3E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8B7C9C6E-374C-4C3D-B141-5836847337B4}" type="sibTrans" cxnId="{7870D904-CDCB-48EF-BFDD-712726DEB3E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C745A8B-A455-4FF6-BE21-2E86645179CB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説明力</a:t>
          </a:r>
        </a:p>
      </dgm:t>
    </dgm:pt>
    <dgm:pt modelId="{73BCCE69-8705-461B-9147-123714E3A142}" type="parTrans" cxnId="{7A1D9BC8-D6BA-4CA3-ADC7-5F3401762B87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392D3031-6ECA-42F3-9E20-D898899D2591}" type="sibTrans" cxnId="{7A1D9BC8-D6BA-4CA3-ADC7-5F3401762B87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63FE45D-E233-4585-A4C7-28BC8E4EAD0E}">
      <dgm:prSet/>
      <dgm:spPr/>
      <dgm:t>
        <a:bodyPr/>
        <a:lstStyle/>
        <a:p>
          <a:r>
            <a:rPr kumimoji="1" lang="ja-JP" altLang="en-US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地域ネットワーク</a:t>
          </a:r>
        </a:p>
      </dgm:t>
    </dgm:pt>
    <dgm:pt modelId="{3EB01531-2B7F-43D5-96BB-8C1FF37F0EFF}" type="parTrans" cxnId="{FA780FBB-DDB3-4A90-A0A4-AC172EF36D49}">
      <dgm:prSet/>
      <dgm:spPr/>
      <dgm:t>
        <a:bodyPr/>
        <a:lstStyle/>
        <a:p>
          <a:endParaRPr kumimoji="1" lang="ja-JP" altLang="en-US"/>
        </a:p>
      </dgm:t>
    </dgm:pt>
    <dgm:pt modelId="{A3E48EEE-3F46-4FA6-B90E-C3FE8955A754}" type="sibTrans" cxnId="{FA780FBB-DDB3-4A90-A0A4-AC172EF36D49}">
      <dgm:prSet/>
      <dgm:spPr/>
      <dgm:t>
        <a:bodyPr/>
        <a:lstStyle/>
        <a:p>
          <a:endParaRPr kumimoji="1" lang="ja-JP" altLang="en-US"/>
        </a:p>
      </dgm:t>
    </dgm:pt>
    <dgm:pt modelId="{F1F64BF6-D4A6-416F-B686-972DD3CD8DE0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顔が浮かぶ関係</a:t>
          </a:r>
        </a:p>
      </dgm:t>
    </dgm:pt>
    <dgm:pt modelId="{8597C9A9-D862-481A-A9FD-CD5CB16D7FE1}" type="parTrans" cxnId="{C698F261-650E-4116-9C6D-4EDE369B7503}">
      <dgm:prSet/>
      <dgm:spPr/>
      <dgm:t>
        <a:bodyPr/>
        <a:lstStyle/>
        <a:p>
          <a:endParaRPr kumimoji="1" lang="ja-JP" altLang="en-US"/>
        </a:p>
      </dgm:t>
    </dgm:pt>
    <dgm:pt modelId="{F4F1B5F2-9D7E-4401-BC8C-3A1345E63205}" type="sibTrans" cxnId="{C698F261-650E-4116-9C6D-4EDE369B7503}">
      <dgm:prSet/>
      <dgm:spPr/>
      <dgm:t>
        <a:bodyPr/>
        <a:lstStyle/>
        <a:p>
          <a:endParaRPr kumimoji="1" lang="ja-JP" altLang="en-US"/>
        </a:p>
      </dgm:t>
    </dgm:pt>
    <dgm:pt modelId="{6FC6BA68-9F32-4099-A463-7F8AFB0585F2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交渉力</a:t>
          </a:r>
        </a:p>
      </dgm:t>
    </dgm:pt>
    <dgm:pt modelId="{2DCFE6CE-6318-46FE-85FF-F2D170620B39}" type="parTrans" cxnId="{11FDF32B-19BA-4CCB-8B1F-FE414E441938}">
      <dgm:prSet/>
      <dgm:spPr/>
      <dgm:t>
        <a:bodyPr/>
        <a:lstStyle/>
        <a:p>
          <a:endParaRPr kumimoji="1" lang="ja-JP" altLang="en-US"/>
        </a:p>
      </dgm:t>
    </dgm:pt>
    <dgm:pt modelId="{D033CA94-51E8-48B2-BD3B-0F9FEAB4C2D3}" type="sibTrans" cxnId="{11FDF32B-19BA-4CCB-8B1F-FE414E441938}">
      <dgm:prSet/>
      <dgm:spPr/>
      <dgm:t>
        <a:bodyPr/>
        <a:lstStyle/>
        <a:p>
          <a:endParaRPr kumimoji="1" lang="ja-JP" altLang="en-US"/>
        </a:p>
      </dgm:t>
    </dgm:pt>
    <dgm:pt modelId="{F1BD80AA-221B-45AC-B121-7CF0E2412877}">
      <dgm:prSet custT="1"/>
      <dgm:spPr/>
      <dgm:t>
        <a:bodyPr/>
        <a:lstStyle/>
        <a:p>
          <a:r>
            <a:rPr kumimoji="1" lang="ja-JP" altLang="en-US" sz="20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テクニカルスキル</a:t>
          </a:r>
          <a:br>
            <a:rPr kumimoji="1" lang="en-US" altLang="ja-JP" sz="20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16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（非薬剤師・機械・外注）</a:t>
          </a:r>
          <a:endParaRPr kumimoji="1" lang="ja-JP" altLang="en-US" sz="20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F5B0821-0191-4344-8DD5-8EA9306D4B28}" type="parTrans" cxnId="{B5B91E22-BD67-4C24-8F4B-AB15724B9D84}">
      <dgm:prSet/>
      <dgm:spPr/>
      <dgm:t>
        <a:bodyPr/>
        <a:lstStyle/>
        <a:p>
          <a:endParaRPr kumimoji="1" lang="ja-JP" altLang="en-US"/>
        </a:p>
      </dgm:t>
    </dgm:pt>
    <dgm:pt modelId="{A1096CD5-CFFD-4B76-B3F0-BF9259928111}" type="sibTrans" cxnId="{B5B91E22-BD67-4C24-8F4B-AB15724B9D84}">
      <dgm:prSet/>
      <dgm:spPr/>
      <dgm:t>
        <a:bodyPr/>
        <a:lstStyle/>
        <a:p>
          <a:endParaRPr kumimoji="1" lang="ja-JP" altLang="en-US"/>
        </a:p>
      </dgm:t>
    </dgm:pt>
    <dgm:pt modelId="{B2B80E37-305B-43CA-BDA1-37BDAA01E3FB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ソーシャルスタイル分析</a:t>
          </a:r>
        </a:p>
      </dgm:t>
    </dgm:pt>
    <dgm:pt modelId="{7C55DDE0-BFA3-47F0-BFCD-095A489200C6}" type="parTrans" cxnId="{908AE7B6-489B-42D1-A895-E3B90516133E}">
      <dgm:prSet/>
      <dgm:spPr/>
      <dgm:t>
        <a:bodyPr/>
        <a:lstStyle/>
        <a:p>
          <a:endParaRPr kumimoji="1" lang="ja-JP" altLang="en-US"/>
        </a:p>
      </dgm:t>
    </dgm:pt>
    <dgm:pt modelId="{14A788AA-F78C-4318-AA3E-C2072A405D9F}" type="sibTrans" cxnId="{908AE7B6-489B-42D1-A895-E3B90516133E}">
      <dgm:prSet/>
      <dgm:spPr/>
      <dgm:t>
        <a:bodyPr/>
        <a:lstStyle/>
        <a:p>
          <a:endParaRPr kumimoji="1" lang="ja-JP" altLang="en-US"/>
        </a:p>
      </dgm:t>
    </dgm:pt>
    <dgm:pt modelId="{41F153A5-CF4F-4A33-84CE-73B88FD02F75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感情コントロール</a:t>
          </a:r>
        </a:p>
      </dgm:t>
    </dgm:pt>
    <dgm:pt modelId="{0F8742D7-2560-4FF5-AFA7-B6FF67A59B86}" type="parTrans" cxnId="{DBFBE215-267D-49DD-882D-28146BC43F89}">
      <dgm:prSet/>
      <dgm:spPr/>
      <dgm:t>
        <a:bodyPr/>
        <a:lstStyle/>
        <a:p>
          <a:endParaRPr kumimoji="1" lang="ja-JP" altLang="en-US"/>
        </a:p>
      </dgm:t>
    </dgm:pt>
    <dgm:pt modelId="{AF266046-DFF0-4BA1-AD3A-451C1BD8507E}" type="sibTrans" cxnId="{DBFBE215-267D-49DD-882D-28146BC43F89}">
      <dgm:prSet/>
      <dgm:spPr/>
      <dgm:t>
        <a:bodyPr/>
        <a:lstStyle/>
        <a:p>
          <a:endParaRPr kumimoji="1" lang="ja-JP" altLang="en-US"/>
        </a:p>
      </dgm:t>
    </dgm:pt>
    <dgm:pt modelId="{AE189F06-08FC-40D9-B221-A2DFF83DD315}" type="pres">
      <dgm:prSet presAssocID="{BA49F9F0-524C-4D28-B59F-B1006915622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B1A3D23-285B-4E57-8966-E2656761E42D}" type="pres">
      <dgm:prSet presAssocID="{98B732EC-60EF-4C06-BCBC-252A54E5EB3E}" presName="root1" presStyleCnt="0"/>
      <dgm:spPr/>
    </dgm:pt>
    <dgm:pt modelId="{6901E4E0-EE5D-4A26-8B24-554E7C30138A}" type="pres">
      <dgm:prSet presAssocID="{98B732EC-60EF-4C06-BCBC-252A54E5EB3E}" presName="LevelOneTextNode" presStyleLbl="node0" presStyleIdx="0" presStyleCnt="1" custScaleX="186158">
        <dgm:presLayoutVars>
          <dgm:chPref val="3"/>
        </dgm:presLayoutVars>
      </dgm:prSet>
      <dgm:spPr/>
    </dgm:pt>
    <dgm:pt modelId="{ACB740BB-AA73-4FD6-888F-4FA8D437028A}" type="pres">
      <dgm:prSet presAssocID="{98B732EC-60EF-4C06-BCBC-252A54E5EB3E}" presName="level2hierChild" presStyleCnt="0"/>
      <dgm:spPr/>
    </dgm:pt>
    <dgm:pt modelId="{46339D71-4094-42E4-9219-A7F5AE6E5A79}" type="pres">
      <dgm:prSet presAssocID="{B696CD06-AEFF-44B7-BCB3-91C655915F1A}" presName="conn2-1" presStyleLbl="parChTrans1D2" presStyleIdx="0" presStyleCnt="4"/>
      <dgm:spPr/>
    </dgm:pt>
    <dgm:pt modelId="{76F126E3-93BD-4178-9C75-6AF61FE7334C}" type="pres">
      <dgm:prSet presAssocID="{B696CD06-AEFF-44B7-BCB3-91C655915F1A}" presName="connTx" presStyleLbl="parChTrans1D2" presStyleIdx="0" presStyleCnt="4"/>
      <dgm:spPr/>
    </dgm:pt>
    <dgm:pt modelId="{575D87AF-178B-43CB-A122-E1F6E988416D}" type="pres">
      <dgm:prSet presAssocID="{DAED8209-D6CF-4051-8E3E-4D44B1E8857F}" presName="root2" presStyleCnt="0"/>
      <dgm:spPr/>
    </dgm:pt>
    <dgm:pt modelId="{7AC9511E-4010-42F2-8B0E-39DFB843EF99}" type="pres">
      <dgm:prSet presAssocID="{DAED8209-D6CF-4051-8E3E-4D44B1E8857F}" presName="LevelTwoTextNode" presStyleLbl="node2" presStyleIdx="0" presStyleCnt="4" custScaleX="171099">
        <dgm:presLayoutVars>
          <dgm:chPref val="3"/>
        </dgm:presLayoutVars>
      </dgm:prSet>
      <dgm:spPr/>
    </dgm:pt>
    <dgm:pt modelId="{624EC555-00CB-4133-9CCF-3C593A87E427}" type="pres">
      <dgm:prSet presAssocID="{DAED8209-D6CF-4051-8E3E-4D44B1E8857F}" presName="level3hierChild" presStyleCnt="0"/>
      <dgm:spPr/>
    </dgm:pt>
    <dgm:pt modelId="{25FF2E5C-BA6B-4AD3-B40A-0991FCAC90FA}" type="pres">
      <dgm:prSet presAssocID="{0F8742D7-2560-4FF5-AFA7-B6FF67A59B86}" presName="conn2-1" presStyleLbl="parChTrans1D3" presStyleIdx="0" presStyleCnt="8"/>
      <dgm:spPr/>
    </dgm:pt>
    <dgm:pt modelId="{CC2048E4-6DBC-4F0F-BE64-DE026703FFFE}" type="pres">
      <dgm:prSet presAssocID="{0F8742D7-2560-4FF5-AFA7-B6FF67A59B86}" presName="connTx" presStyleLbl="parChTrans1D3" presStyleIdx="0" presStyleCnt="8"/>
      <dgm:spPr/>
    </dgm:pt>
    <dgm:pt modelId="{C95F8F28-0881-4216-8404-3BFE849442ED}" type="pres">
      <dgm:prSet presAssocID="{41F153A5-CF4F-4A33-84CE-73B88FD02F75}" presName="root2" presStyleCnt="0"/>
      <dgm:spPr/>
    </dgm:pt>
    <dgm:pt modelId="{E6949DAD-D4CD-4394-8D32-BFC210D1471F}" type="pres">
      <dgm:prSet presAssocID="{41F153A5-CF4F-4A33-84CE-73B88FD02F75}" presName="LevelTwoTextNode" presStyleLbl="node3" presStyleIdx="0" presStyleCnt="8" custScaleX="193992">
        <dgm:presLayoutVars>
          <dgm:chPref val="3"/>
        </dgm:presLayoutVars>
      </dgm:prSet>
      <dgm:spPr/>
    </dgm:pt>
    <dgm:pt modelId="{45F825DB-E23B-46FF-8447-B865F202E961}" type="pres">
      <dgm:prSet presAssocID="{41F153A5-CF4F-4A33-84CE-73B88FD02F75}" presName="level3hierChild" presStyleCnt="0"/>
      <dgm:spPr/>
    </dgm:pt>
    <dgm:pt modelId="{4A4BABB0-A39B-476D-8431-728B13704A31}" type="pres">
      <dgm:prSet presAssocID="{9D93B15B-D62C-4F60-B03E-CBB3734D2202}" presName="conn2-1" presStyleLbl="parChTrans1D3" presStyleIdx="1" presStyleCnt="8"/>
      <dgm:spPr/>
    </dgm:pt>
    <dgm:pt modelId="{4C966F5F-1C8B-4557-89BF-E278B00671F0}" type="pres">
      <dgm:prSet presAssocID="{9D93B15B-D62C-4F60-B03E-CBB3734D2202}" presName="connTx" presStyleLbl="parChTrans1D3" presStyleIdx="1" presStyleCnt="8"/>
      <dgm:spPr/>
    </dgm:pt>
    <dgm:pt modelId="{BA625688-815F-4A2F-BB6E-87ECC8553B8D}" type="pres">
      <dgm:prSet presAssocID="{25909DE1-0A97-4240-8B20-FA38AAD8FC11}" presName="root2" presStyleCnt="0"/>
      <dgm:spPr/>
    </dgm:pt>
    <dgm:pt modelId="{0F4598CC-FDF9-4715-998C-DC88C7E22EA4}" type="pres">
      <dgm:prSet presAssocID="{25909DE1-0A97-4240-8B20-FA38AAD8FC11}" presName="LevelTwoTextNode" presStyleLbl="node3" presStyleIdx="1" presStyleCnt="8" custScaleX="195371" custLinFactNeighborY="2565">
        <dgm:presLayoutVars>
          <dgm:chPref val="3"/>
        </dgm:presLayoutVars>
      </dgm:prSet>
      <dgm:spPr/>
    </dgm:pt>
    <dgm:pt modelId="{C518E188-A12F-4B5B-82D6-0791B83B8CE3}" type="pres">
      <dgm:prSet presAssocID="{25909DE1-0A97-4240-8B20-FA38AAD8FC11}" presName="level3hierChild" presStyleCnt="0"/>
      <dgm:spPr/>
    </dgm:pt>
    <dgm:pt modelId="{D5DEC416-F9D9-4851-B11B-B3A585BAABB6}" type="pres">
      <dgm:prSet presAssocID="{7C55DDE0-BFA3-47F0-BFCD-095A489200C6}" presName="conn2-1" presStyleLbl="parChTrans1D3" presStyleIdx="2" presStyleCnt="8"/>
      <dgm:spPr/>
    </dgm:pt>
    <dgm:pt modelId="{DEF763EC-006E-47E2-9BC0-BDFA74D24B9E}" type="pres">
      <dgm:prSet presAssocID="{7C55DDE0-BFA3-47F0-BFCD-095A489200C6}" presName="connTx" presStyleLbl="parChTrans1D3" presStyleIdx="2" presStyleCnt="8"/>
      <dgm:spPr/>
    </dgm:pt>
    <dgm:pt modelId="{70BDC8DD-95A9-4D0E-9D30-FAAB76A55126}" type="pres">
      <dgm:prSet presAssocID="{B2B80E37-305B-43CA-BDA1-37BDAA01E3FB}" presName="root2" presStyleCnt="0"/>
      <dgm:spPr/>
    </dgm:pt>
    <dgm:pt modelId="{99371390-5748-4A73-B61A-D563CED48402}" type="pres">
      <dgm:prSet presAssocID="{B2B80E37-305B-43CA-BDA1-37BDAA01E3FB}" presName="LevelTwoTextNode" presStyleLbl="node3" presStyleIdx="2" presStyleCnt="8" custScaleX="198089">
        <dgm:presLayoutVars>
          <dgm:chPref val="3"/>
        </dgm:presLayoutVars>
      </dgm:prSet>
      <dgm:spPr/>
    </dgm:pt>
    <dgm:pt modelId="{73CDA21A-74B8-4C16-A6C1-0A0A97619129}" type="pres">
      <dgm:prSet presAssocID="{B2B80E37-305B-43CA-BDA1-37BDAA01E3FB}" presName="level3hierChild" presStyleCnt="0"/>
      <dgm:spPr/>
    </dgm:pt>
    <dgm:pt modelId="{0EF3CC1D-5406-4550-8B9F-0DDA804BED72}" type="pres">
      <dgm:prSet presAssocID="{6DC29A78-7150-4074-A39E-E51D5A0BA677}" presName="conn2-1" presStyleLbl="parChTrans1D3" presStyleIdx="3" presStyleCnt="8"/>
      <dgm:spPr/>
    </dgm:pt>
    <dgm:pt modelId="{2C6B8804-AC12-48B2-BC68-D33E5C17239E}" type="pres">
      <dgm:prSet presAssocID="{6DC29A78-7150-4074-A39E-E51D5A0BA677}" presName="connTx" presStyleLbl="parChTrans1D3" presStyleIdx="3" presStyleCnt="8"/>
      <dgm:spPr/>
    </dgm:pt>
    <dgm:pt modelId="{1B64436E-E8EC-4BAB-BF2D-2B013C31F269}" type="pres">
      <dgm:prSet presAssocID="{08D0AC72-32DF-4BDE-8B95-68F14D74D813}" presName="root2" presStyleCnt="0"/>
      <dgm:spPr/>
    </dgm:pt>
    <dgm:pt modelId="{A67A6D22-CDC6-4E23-A6E8-16EEBCD499A4}" type="pres">
      <dgm:prSet presAssocID="{08D0AC72-32DF-4BDE-8B95-68F14D74D813}" presName="LevelTwoTextNode" presStyleLbl="node3" presStyleIdx="3" presStyleCnt="8" custScaleX="195371" custLinFactNeighborY="2565">
        <dgm:presLayoutVars>
          <dgm:chPref val="3"/>
        </dgm:presLayoutVars>
      </dgm:prSet>
      <dgm:spPr/>
    </dgm:pt>
    <dgm:pt modelId="{037C723E-8B8D-4D35-AA21-64F0052B9A49}" type="pres">
      <dgm:prSet presAssocID="{08D0AC72-32DF-4BDE-8B95-68F14D74D813}" presName="level3hierChild" presStyleCnt="0"/>
      <dgm:spPr/>
    </dgm:pt>
    <dgm:pt modelId="{0D5AD2A4-C222-4E87-BF69-9E2450B4D58B}" type="pres">
      <dgm:prSet presAssocID="{F0867C57-8A30-47EE-9AB8-B05BE054A8F6}" presName="conn2-1" presStyleLbl="parChTrans1D3" presStyleIdx="4" presStyleCnt="8"/>
      <dgm:spPr/>
    </dgm:pt>
    <dgm:pt modelId="{80D9BBB0-0ADA-4EE5-AE2B-2F0A3E4AEE22}" type="pres">
      <dgm:prSet presAssocID="{F0867C57-8A30-47EE-9AB8-B05BE054A8F6}" presName="connTx" presStyleLbl="parChTrans1D3" presStyleIdx="4" presStyleCnt="8"/>
      <dgm:spPr/>
    </dgm:pt>
    <dgm:pt modelId="{0B47E4F1-2F92-4CCF-9A41-77CE8CC2C35F}" type="pres">
      <dgm:prSet presAssocID="{89147884-6C3C-47D2-AE68-B1D8F3F07876}" presName="root2" presStyleCnt="0"/>
      <dgm:spPr/>
    </dgm:pt>
    <dgm:pt modelId="{903ED94A-C19A-4CF0-A1A6-0D571E3F181D}" type="pres">
      <dgm:prSet presAssocID="{89147884-6C3C-47D2-AE68-B1D8F3F07876}" presName="LevelTwoTextNode" presStyleLbl="node3" presStyleIdx="4" presStyleCnt="8" custScaleX="195371" custLinFactNeighborY="2565">
        <dgm:presLayoutVars>
          <dgm:chPref val="3"/>
        </dgm:presLayoutVars>
      </dgm:prSet>
      <dgm:spPr/>
    </dgm:pt>
    <dgm:pt modelId="{14442256-F440-4CDA-B2B8-5014607F79B1}" type="pres">
      <dgm:prSet presAssocID="{89147884-6C3C-47D2-AE68-B1D8F3F07876}" presName="level3hierChild" presStyleCnt="0"/>
      <dgm:spPr/>
    </dgm:pt>
    <dgm:pt modelId="{A3B7F6A8-115E-461D-8E18-7146AF9032EF}" type="pres">
      <dgm:prSet presAssocID="{2CC146D9-D789-44DB-80CF-E22C2755AB6D}" presName="conn2-1" presStyleLbl="parChTrans1D4" presStyleIdx="0" presStyleCnt="4"/>
      <dgm:spPr/>
    </dgm:pt>
    <dgm:pt modelId="{53E33882-0A7C-44E9-9F93-7295ED50C7B0}" type="pres">
      <dgm:prSet presAssocID="{2CC146D9-D789-44DB-80CF-E22C2755AB6D}" presName="connTx" presStyleLbl="parChTrans1D4" presStyleIdx="0" presStyleCnt="4"/>
      <dgm:spPr/>
    </dgm:pt>
    <dgm:pt modelId="{DACE7D63-BF1B-440D-9BFA-B5B95945E19C}" type="pres">
      <dgm:prSet presAssocID="{CB958EB3-73DB-4BA5-A0F3-9DFF10BB0CAC}" presName="root2" presStyleCnt="0"/>
      <dgm:spPr/>
    </dgm:pt>
    <dgm:pt modelId="{49E9AF0A-BEC0-4E7E-BA37-FDF8D85C388E}" type="pres">
      <dgm:prSet presAssocID="{CB958EB3-73DB-4BA5-A0F3-9DFF10BB0CAC}" presName="LevelTwoTextNode" presStyleLbl="node4" presStyleIdx="0" presStyleCnt="4">
        <dgm:presLayoutVars>
          <dgm:chPref val="3"/>
        </dgm:presLayoutVars>
      </dgm:prSet>
      <dgm:spPr/>
    </dgm:pt>
    <dgm:pt modelId="{278A8B60-D337-43CF-8F59-2F31ABF7D3E1}" type="pres">
      <dgm:prSet presAssocID="{CB958EB3-73DB-4BA5-A0F3-9DFF10BB0CAC}" presName="level3hierChild" presStyleCnt="0"/>
      <dgm:spPr/>
    </dgm:pt>
    <dgm:pt modelId="{12224DC2-ACEF-40F7-A581-2398C73825F4}" type="pres">
      <dgm:prSet presAssocID="{2A8292B4-C207-4C88-950C-0671D56CB638}" presName="conn2-1" presStyleLbl="parChTrans1D4" presStyleIdx="1" presStyleCnt="4"/>
      <dgm:spPr/>
    </dgm:pt>
    <dgm:pt modelId="{5427AD64-BAD4-4ECA-B37B-B5A347A5CC6F}" type="pres">
      <dgm:prSet presAssocID="{2A8292B4-C207-4C88-950C-0671D56CB638}" presName="connTx" presStyleLbl="parChTrans1D4" presStyleIdx="1" presStyleCnt="4"/>
      <dgm:spPr/>
    </dgm:pt>
    <dgm:pt modelId="{82145F60-2E81-48C3-AE15-F2B6FECA31C2}" type="pres">
      <dgm:prSet presAssocID="{193B1556-78FE-4C92-9BB2-7526C62D1476}" presName="root2" presStyleCnt="0"/>
      <dgm:spPr/>
    </dgm:pt>
    <dgm:pt modelId="{3C20E010-F1EF-4A15-BBB5-AD5A9B8D6DC1}" type="pres">
      <dgm:prSet presAssocID="{193B1556-78FE-4C92-9BB2-7526C62D1476}" presName="LevelTwoTextNode" presStyleLbl="node4" presStyleIdx="1" presStyleCnt="4">
        <dgm:presLayoutVars>
          <dgm:chPref val="3"/>
        </dgm:presLayoutVars>
      </dgm:prSet>
      <dgm:spPr/>
    </dgm:pt>
    <dgm:pt modelId="{7AF9B4C2-F2EC-4E28-A57A-49AF4989677A}" type="pres">
      <dgm:prSet presAssocID="{193B1556-78FE-4C92-9BB2-7526C62D1476}" presName="level3hierChild" presStyleCnt="0"/>
      <dgm:spPr/>
    </dgm:pt>
    <dgm:pt modelId="{DD69D046-01C8-4FDB-80EF-BF5B7A0241C3}" type="pres">
      <dgm:prSet presAssocID="{73BCCE69-8705-461B-9147-123714E3A142}" presName="conn2-1" presStyleLbl="parChTrans1D4" presStyleIdx="2" presStyleCnt="4"/>
      <dgm:spPr/>
    </dgm:pt>
    <dgm:pt modelId="{DDC7C938-205A-444E-89AA-C7CE2F820D34}" type="pres">
      <dgm:prSet presAssocID="{73BCCE69-8705-461B-9147-123714E3A142}" presName="connTx" presStyleLbl="parChTrans1D4" presStyleIdx="2" presStyleCnt="4"/>
      <dgm:spPr/>
    </dgm:pt>
    <dgm:pt modelId="{CDAC046B-B7C7-4956-9B98-B3FD9C0BC895}" type="pres">
      <dgm:prSet presAssocID="{7C745A8B-A455-4FF6-BE21-2E86645179CB}" presName="root2" presStyleCnt="0"/>
      <dgm:spPr/>
    </dgm:pt>
    <dgm:pt modelId="{C56BFAC9-F21B-4AB9-8BEE-C6D77BEF17CD}" type="pres">
      <dgm:prSet presAssocID="{7C745A8B-A455-4FF6-BE21-2E86645179CB}" presName="LevelTwoTextNode" presStyleLbl="node4" presStyleIdx="2" presStyleCnt="4">
        <dgm:presLayoutVars>
          <dgm:chPref val="3"/>
        </dgm:presLayoutVars>
      </dgm:prSet>
      <dgm:spPr/>
    </dgm:pt>
    <dgm:pt modelId="{7B672399-37CD-401B-A3A4-4A039B970AD0}" type="pres">
      <dgm:prSet presAssocID="{7C745A8B-A455-4FF6-BE21-2E86645179CB}" presName="level3hierChild" presStyleCnt="0"/>
      <dgm:spPr/>
    </dgm:pt>
    <dgm:pt modelId="{87895BE6-49D4-4964-AFF7-7241F09D19CF}" type="pres">
      <dgm:prSet presAssocID="{2DCFE6CE-6318-46FE-85FF-F2D170620B39}" presName="conn2-1" presStyleLbl="parChTrans1D4" presStyleIdx="3" presStyleCnt="4"/>
      <dgm:spPr/>
    </dgm:pt>
    <dgm:pt modelId="{E39F86FB-90B0-4948-B2CD-857F0BC35079}" type="pres">
      <dgm:prSet presAssocID="{2DCFE6CE-6318-46FE-85FF-F2D170620B39}" presName="connTx" presStyleLbl="parChTrans1D4" presStyleIdx="3" presStyleCnt="4"/>
      <dgm:spPr/>
    </dgm:pt>
    <dgm:pt modelId="{0635EFA4-325A-4D8C-8E11-6F89C92C4329}" type="pres">
      <dgm:prSet presAssocID="{6FC6BA68-9F32-4099-A463-7F8AFB0585F2}" presName="root2" presStyleCnt="0"/>
      <dgm:spPr/>
    </dgm:pt>
    <dgm:pt modelId="{6EB4C27F-D476-48E0-9051-1D70AFBF9FCF}" type="pres">
      <dgm:prSet presAssocID="{6FC6BA68-9F32-4099-A463-7F8AFB0585F2}" presName="LevelTwoTextNode" presStyleLbl="node4" presStyleIdx="3" presStyleCnt="4">
        <dgm:presLayoutVars>
          <dgm:chPref val="3"/>
        </dgm:presLayoutVars>
      </dgm:prSet>
      <dgm:spPr/>
    </dgm:pt>
    <dgm:pt modelId="{2624F0D3-3430-4E76-A81E-1840658DAD30}" type="pres">
      <dgm:prSet presAssocID="{6FC6BA68-9F32-4099-A463-7F8AFB0585F2}" presName="level3hierChild" presStyleCnt="0"/>
      <dgm:spPr/>
    </dgm:pt>
    <dgm:pt modelId="{DEA53751-90B5-4C5F-ADC8-446F5BB97D19}" type="pres">
      <dgm:prSet presAssocID="{AF5B0821-0191-4344-8DD5-8EA9306D4B28}" presName="conn2-1" presStyleLbl="parChTrans1D2" presStyleIdx="1" presStyleCnt="4"/>
      <dgm:spPr/>
    </dgm:pt>
    <dgm:pt modelId="{87F1967E-F6F2-41F3-951B-0AF0BAAB184C}" type="pres">
      <dgm:prSet presAssocID="{AF5B0821-0191-4344-8DD5-8EA9306D4B28}" presName="connTx" presStyleLbl="parChTrans1D2" presStyleIdx="1" presStyleCnt="4"/>
      <dgm:spPr/>
    </dgm:pt>
    <dgm:pt modelId="{234FDA76-4A3F-4B82-877A-FDEAA66B73E4}" type="pres">
      <dgm:prSet presAssocID="{F1BD80AA-221B-45AC-B121-7CF0E2412877}" presName="root2" presStyleCnt="0"/>
      <dgm:spPr/>
    </dgm:pt>
    <dgm:pt modelId="{A97D30A1-2F9F-4521-8202-DDA45E24635B}" type="pres">
      <dgm:prSet presAssocID="{F1BD80AA-221B-45AC-B121-7CF0E2412877}" presName="LevelTwoTextNode" presStyleLbl="node2" presStyleIdx="1" presStyleCnt="4" custScaleX="169819" custLinFactNeighborY="27050">
        <dgm:presLayoutVars>
          <dgm:chPref val="3"/>
        </dgm:presLayoutVars>
      </dgm:prSet>
      <dgm:spPr/>
    </dgm:pt>
    <dgm:pt modelId="{5648F0C3-D068-4F5B-8780-30B31302CC60}" type="pres">
      <dgm:prSet presAssocID="{F1BD80AA-221B-45AC-B121-7CF0E2412877}" presName="level3hierChild" presStyleCnt="0"/>
      <dgm:spPr/>
    </dgm:pt>
    <dgm:pt modelId="{1759D63A-0412-4FD2-B026-928DB774BE2C}" type="pres">
      <dgm:prSet presAssocID="{782FCA0C-37FD-4D02-BD0D-ACC422B9625F}" presName="conn2-1" presStyleLbl="parChTrans1D2" presStyleIdx="2" presStyleCnt="4"/>
      <dgm:spPr/>
    </dgm:pt>
    <dgm:pt modelId="{9D236118-4C35-43AF-A62C-5971A06DE9D9}" type="pres">
      <dgm:prSet presAssocID="{782FCA0C-37FD-4D02-BD0D-ACC422B9625F}" presName="connTx" presStyleLbl="parChTrans1D2" presStyleIdx="2" presStyleCnt="4"/>
      <dgm:spPr/>
    </dgm:pt>
    <dgm:pt modelId="{758D291C-F912-4B58-8885-714CC6879BF7}" type="pres">
      <dgm:prSet presAssocID="{02B7D6B8-C941-48E8-A731-BD717E6657CA}" presName="root2" presStyleCnt="0"/>
      <dgm:spPr/>
    </dgm:pt>
    <dgm:pt modelId="{3F0E78F8-3710-4D0F-A878-20441C937B6D}" type="pres">
      <dgm:prSet presAssocID="{02B7D6B8-C941-48E8-A731-BD717E6657CA}" presName="LevelTwoTextNode" presStyleLbl="node2" presStyleIdx="2" presStyleCnt="4" custScaleX="170612">
        <dgm:presLayoutVars>
          <dgm:chPref val="3"/>
        </dgm:presLayoutVars>
      </dgm:prSet>
      <dgm:spPr/>
    </dgm:pt>
    <dgm:pt modelId="{CD1EF36C-2C87-4EE3-894D-BBDC76D08FA9}" type="pres">
      <dgm:prSet presAssocID="{02B7D6B8-C941-48E8-A731-BD717E6657CA}" presName="level3hierChild" presStyleCnt="0"/>
      <dgm:spPr/>
    </dgm:pt>
    <dgm:pt modelId="{327BDC62-5EAC-4E00-848B-21B372979B7C}" type="pres">
      <dgm:prSet presAssocID="{7A6A09A4-36EF-4A26-A070-77F68D726E65}" presName="conn2-1" presStyleLbl="parChTrans1D3" presStyleIdx="5" presStyleCnt="8"/>
      <dgm:spPr/>
    </dgm:pt>
    <dgm:pt modelId="{4B53EC76-D33B-4736-A234-C8586A62BCB8}" type="pres">
      <dgm:prSet presAssocID="{7A6A09A4-36EF-4A26-A070-77F68D726E65}" presName="connTx" presStyleLbl="parChTrans1D3" presStyleIdx="5" presStyleCnt="8"/>
      <dgm:spPr/>
    </dgm:pt>
    <dgm:pt modelId="{5085A3F8-9035-48E5-8339-8842FB46D33A}" type="pres">
      <dgm:prSet presAssocID="{9D725668-1A1E-40AA-894E-D294B94EACEA}" presName="root2" presStyleCnt="0"/>
      <dgm:spPr/>
    </dgm:pt>
    <dgm:pt modelId="{24F57792-E2EE-4823-8E1A-274FF9B47BA8}" type="pres">
      <dgm:prSet presAssocID="{9D725668-1A1E-40AA-894E-D294B94EACEA}" presName="LevelTwoTextNode" presStyleLbl="node3" presStyleIdx="5" presStyleCnt="8" custScaleX="195371" custLinFactNeighborY="2565">
        <dgm:presLayoutVars>
          <dgm:chPref val="3"/>
        </dgm:presLayoutVars>
      </dgm:prSet>
      <dgm:spPr/>
    </dgm:pt>
    <dgm:pt modelId="{ADB134FE-C581-4C92-A820-96460A426D30}" type="pres">
      <dgm:prSet presAssocID="{9D725668-1A1E-40AA-894E-D294B94EACEA}" presName="level3hierChild" presStyleCnt="0"/>
      <dgm:spPr/>
    </dgm:pt>
    <dgm:pt modelId="{5D828ECF-09A1-4C20-9EBA-2F7393A4E53A}" type="pres">
      <dgm:prSet presAssocID="{3246BE7D-2A6D-4D8A-8840-80830B9C557A}" presName="conn2-1" presStyleLbl="parChTrans1D3" presStyleIdx="6" presStyleCnt="8"/>
      <dgm:spPr/>
    </dgm:pt>
    <dgm:pt modelId="{211192F8-E2C3-49B8-865A-A8CC4E93A752}" type="pres">
      <dgm:prSet presAssocID="{3246BE7D-2A6D-4D8A-8840-80830B9C557A}" presName="connTx" presStyleLbl="parChTrans1D3" presStyleIdx="6" presStyleCnt="8"/>
      <dgm:spPr/>
    </dgm:pt>
    <dgm:pt modelId="{45F15176-75C9-4B7D-9C87-950EE0961925}" type="pres">
      <dgm:prSet presAssocID="{CB56B9D5-FC7A-476B-A53E-698258588FF0}" presName="root2" presStyleCnt="0"/>
      <dgm:spPr/>
    </dgm:pt>
    <dgm:pt modelId="{930CBD4F-A24C-4EEE-BFC6-2B65874C8BBA}" type="pres">
      <dgm:prSet presAssocID="{CB56B9D5-FC7A-476B-A53E-698258588FF0}" presName="LevelTwoTextNode" presStyleLbl="node3" presStyleIdx="6" presStyleCnt="8" custScaleX="195371">
        <dgm:presLayoutVars>
          <dgm:chPref val="3"/>
        </dgm:presLayoutVars>
      </dgm:prSet>
      <dgm:spPr/>
    </dgm:pt>
    <dgm:pt modelId="{7066C279-C07F-4A1A-8D7A-F2D059973C13}" type="pres">
      <dgm:prSet presAssocID="{CB56B9D5-FC7A-476B-A53E-698258588FF0}" presName="level3hierChild" presStyleCnt="0"/>
      <dgm:spPr/>
    </dgm:pt>
    <dgm:pt modelId="{1F341269-5F93-4DAF-95CE-8AF0AB70D46A}" type="pres">
      <dgm:prSet presAssocID="{3EB01531-2B7F-43D5-96BB-8C1FF37F0EFF}" presName="conn2-1" presStyleLbl="parChTrans1D2" presStyleIdx="3" presStyleCnt="4"/>
      <dgm:spPr/>
    </dgm:pt>
    <dgm:pt modelId="{5728AE0A-FF89-4220-899E-0BADA28A786A}" type="pres">
      <dgm:prSet presAssocID="{3EB01531-2B7F-43D5-96BB-8C1FF37F0EFF}" presName="connTx" presStyleLbl="parChTrans1D2" presStyleIdx="3" presStyleCnt="4"/>
      <dgm:spPr/>
    </dgm:pt>
    <dgm:pt modelId="{B78DE1E1-9CBD-4E8D-8C7D-F7C114EF4694}" type="pres">
      <dgm:prSet presAssocID="{763FE45D-E233-4585-A4C7-28BC8E4EAD0E}" presName="root2" presStyleCnt="0"/>
      <dgm:spPr/>
    </dgm:pt>
    <dgm:pt modelId="{3F4B269D-AEB0-4903-9A73-16F9E34A2C73}" type="pres">
      <dgm:prSet presAssocID="{763FE45D-E233-4585-A4C7-28BC8E4EAD0E}" presName="LevelTwoTextNode" presStyleLbl="node2" presStyleIdx="3" presStyleCnt="4" custScaleX="172799" custLinFactNeighborX="-474" custLinFactNeighborY="1084">
        <dgm:presLayoutVars>
          <dgm:chPref val="3"/>
        </dgm:presLayoutVars>
      </dgm:prSet>
      <dgm:spPr/>
    </dgm:pt>
    <dgm:pt modelId="{75F6B4D2-500F-4C52-93E2-2BF4AF660015}" type="pres">
      <dgm:prSet presAssocID="{763FE45D-E233-4585-A4C7-28BC8E4EAD0E}" presName="level3hierChild" presStyleCnt="0"/>
      <dgm:spPr/>
    </dgm:pt>
    <dgm:pt modelId="{F4932567-0F11-479D-8C76-D8108E4E92E3}" type="pres">
      <dgm:prSet presAssocID="{8597C9A9-D862-481A-A9FD-CD5CB16D7FE1}" presName="conn2-1" presStyleLbl="parChTrans1D3" presStyleIdx="7" presStyleCnt="8"/>
      <dgm:spPr/>
    </dgm:pt>
    <dgm:pt modelId="{0037C3E1-0046-46B0-BEE5-912F6CD84B30}" type="pres">
      <dgm:prSet presAssocID="{8597C9A9-D862-481A-A9FD-CD5CB16D7FE1}" presName="connTx" presStyleLbl="parChTrans1D3" presStyleIdx="7" presStyleCnt="8"/>
      <dgm:spPr/>
    </dgm:pt>
    <dgm:pt modelId="{D9A0944E-2B78-431E-982E-7A8D13ED1F12}" type="pres">
      <dgm:prSet presAssocID="{F1F64BF6-D4A6-416F-B686-972DD3CD8DE0}" presName="root2" presStyleCnt="0"/>
      <dgm:spPr/>
    </dgm:pt>
    <dgm:pt modelId="{48C8A691-A7E9-45F5-94FF-D9AEC64FCF55}" type="pres">
      <dgm:prSet presAssocID="{F1F64BF6-D4A6-416F-B686-972DD3CD8DE0}" presName="LevelTwoTextNode" presStyleLbl="node3" presStyleIdx="7" presStyleCnt="8" custScaleX="195420">
        <dgm:presLayoutVars>
          <dgm:chPref val="3"/>
        </dgm:presLayoutVars>
      </dgm:prSet>
      <dgm:spPr/>
    </dgm:pt>
    <dgm:pt modelId="{27DAD31B-6CF9-4DA6-96FC-09D9779257C0}" type="pres">
      <dgm:prSet presAssocID="{F1F64BF6-D4A6-416F-B686-972DD3CD8DE0}" presName="level3hierChild" presStyleCnt="0"/>
      <dgm:spPr/>
    </dgm:pt>
  </dgm:ptLst>
  <dgm:cxnLst>
    <dgm:cxn modelId="{7870D904-CDCB-48EF-BFDD-712726DEB3EA}" srcId="{89147884-6C3C-47D2-AE68-B1D8F3F07876}" destId="{193B1556-78FE-4C92-9BB2-7526C62D1476}" srcOrd="1" destOrd="0" parTransId="{2A8292B4-C207-4C88-950C-0671D56CB638}" sibTransId="{8B7C9C6E-374C-4C3D-B141-5836847337B4}"/>
    <dgm:cxn modelId="{C8D82106-17B2-4981-83B7-2577D3344DA0}" srcId="{BA49F9F0-524C-4D28-B59F-B10069156223}" destId="{98B732EC-60EF-4C06-BCBC-252A54E5EB3E}" srcOrd="0" destOrd="0" parTransId="{EBFD3802-E4DD-45B9-AFB1-E94C84788437}" sibTransId="{A9C4AD66-6D73-4C47-A214-D02A1DF5AF69}"/>
    <dgm:cxn modelId="{53A3A70C-D987-495C-8491-2DD68E4E2DC4}" type="presOf" srcId="{7C55DDE0-BFA3-47F0-BFCD-095A489200C6}" destId="{D5DEC416-F9D9-4851-B11B-B3A585BAABB6}" srcOrd="0" destOrd="0" presId="urn:microsoft.com/office/officeart/2005/8/layout/hierarchy2"/>
    <dgm:cxn modelId="{7DE7FB0C-D01E-4E2A-95B2-AACB68C75EA6}" type="presOf" srcId="{6DC29A78-7150-4074-A39E-E51D5A0BA677}" destId="{2C6B8804-AC12-48B2-BC68-D33E5C17239E}" srcOrd="1" destOrd="0" presId="urn:microsoft.com/office/officeart/2005/8/layout/hierarchy2"/>
    <dgm:cxn modelId="{58E2F60D-D91D-4DA2-A8DC-250B74B88DE4}" type="presOf" srcId="{08D0AC72-32DF-4BDE-8B95-68F14D74D813}" destId="{A67A6D22-CDC6-4E23-A6E8-16EEBCD499A4}" srcOrd="0" destOrd="0" presId="urn:microsoft.com/office/officeart/2005/8/layout/hierarchy2"/>
    <dgm:cxn modelId="{DBFBE215-267D-49DD-882D-28146BC43F89}" srcId="{DAED8209-D6CF-4051-8E3E-4D44B1E8857F}" destId="{41F153A5-CF4F-4A33-84CE-73B88FD02F75}" srcOrd="0" destOrd="0" parTransId="{0F8742D7-2560-4FF5-AFA7-B6FF67A59B86}" sibTransId="{AF266046-DFF0-4BA1-AD3A-451C1BD8507E}"/>
    <dgm:cxn modelId="{FD593518-9B83-4065-9CFC-BCF6BD19F6A5}" type="presOf" srcId="{CB56B9D5-FC7A-476B-A53E-698258588FF0}" destId="{930CBD4F-A24C-4EEE-BFC6-2B65874C8BBA}" srcOrd="0" destOrd="0" presId="urn:microsoft.com/office/officeart/2005/8/layout/hierarchy2"/>
    <dgm:cxn modelId="{4053A718-DD85-4A40-A81D-6CC8C12C10FF}" type="presOf" srcId="{782FCA0C-37FD-4D02-BD0D-ACC422B9625F}" destId="{1759D63A-0412-4FD2-B026-928DB774BE2C}" srcOrd="0" destOrd="0" presId="urn:microsoft.com/office/officeart/2005/8/layout/hierarchy2"/>
    <dgm:cxn modelId="{37570E1B-A128-42C7-8C2E-5B09778A6ECA}" type="presOf" srcId="{7C745A8B-A455-4FF6-BE21-2E86645179CB}" destId="{C56BFAC9-F21B-4AB9-8BEE-C6D77BEF17CD}" srcOrd="0" destOrd="0" presId="urn:microsoft.com/office/officeart/2005/8/layout/hierarchy2"/>
    <dgm:cxn modelId="{B5B91E22-BD67-4C24-8F4B-AB15724B9D84}" srcId="{98B732EC-60EF-4C06-BCBC-252A54E5EB3E}" destId="{F1BD80AA-221B-45AC-B121-7CF0E2412877}" srcOrd="1" destOrd="0" parTransId="{AF5B0821-0191-4344-8DD5-8EA9306D4B28}" sibTransId="{A1096CD5-CFFD-4B76-B3F0-BF9259928111}"/>
    <dgm:cxn modelId="{6B8D3123-4337-4FB9-8737-69FA6F5043B2}" type="presOf" srcId="{0F8742D7-2560-4FF5-AFA7-B6FF67A59B86}" destId="{25FF2E5C-BA6B-4AD3-B40A-0991FCAC90FA}" srcOrd="0" destOrd="0" presId="urn:microsoft.com/office/officeart/2005/8/layout/hierarchy2"/>
    <dgm:cxn modelId="{46000A29-0C4F-4EE2-AD07-51585CD71718}" type="presOf" srcId="{73BCCE69-8705-461B-9147-123714E3A142}" destId="{DD69D046-01C8-4FDB-80EF-BF5B7A0241C3}" srcOrd="0" destOrd="0" presId="urn:microsoft.com/office/officeart/2005/8/layout/hierarchy2"/>
    <dgm:cxn modelId="{11FDF32B-19BA-4CCB-8B1F-FE414E441938}" srcId="{89147884-6C3C-47D2-AE68-B1D8F3F07876}" destId="{6FC6BA68-9F32-4099-A463-7F8AFB0585F2}" srcOrd="3" destOrd="0" parTransId="{2DCFE6CE-6318-46FE-85FF-F2D170620B39}" sibTransId="{D033CA94-51E8-48B2-BD3B-0F9FEAB4C2D3}"/>
    <dgm:cxn modelId="{BC0C7B35-532D-4878-89F3-037A829BD72C}" srcId="{02B7D6B8-C941-48E8-A731-BD717E6657CA}" destId="{CB56B9D5-FC7A-476B-A53E-698258588FF0}" srcOrd="1" destOrd="0" parTransId="{3246BE7D-2A6D-4D8A-8840-80830B9C557A}" sibTransId="{BFB8B2AA-0AE4-46D5-B9E0-95BCDCE8A34C}"/>
    <dgm:cxn modelId="{1EE85739-F72A-4603-9FBF-737409D191D0}" type="presOf" srcId="{9D93B15B-D62C-4F60-B03E-CBB3734D2202}" destId="{4A4BABB0-A39B-476D-8431-728B13704A31}" srcOrd="0" destOrd="0" presId="urn:microsoft.com/office/officeart/2005/8/layout/hierarchy2"/>
    <dgm:cxn modelId="{5E05153A-C938-4456-8A0F-2FE5670FA035}" type="presOf" srcId="{2CC146D9-D789-44DB-80CF-E22C2755AB6D}" destId="{53E33882-0A7C-44E9-9F93-7295ED50C7B0}" srcOrd="1" destOrd="0" presId="urn:microsoft.com/office/officeart/2005/8/layout/hierarchy2"/>
    <dgm:cxn modelId="{87DBC73C-3A01-48FA-AA8C-743F34683FE8}" srcId="{98B732EC-60EF-4C06-BCBC-252A54E5EB3E}" destId="{02B7D6B8-C941-48E8-A731-BD717E6657CA}" srcOrd="2" destOrd="0" parTransId="{782FCA0C-37FD-4D02-BD0D-ACC422B9625F}" sibTransId="{EEA973DA-CFCD-4710-AF22-5F95A6AE5C97}"/>
    <dgm:cxn modelId="{6008B65F-2149-4460-9C1B-E32C09EE19E5}" type="presOf" srcId="{73BCCE69-8705-461B-9147-123714E3A142}" destId="{DDC7C938-205A-444E-89AA-C7CE2F820D34}" srcOrd="1" destOrd="0" presId="urn:microsoft.com/office/officeart/2005/8/layout/hierarchy2"/>
    <dgm:cxn modelId="{C698F261-650E-4116-9C6D-4EDE369B7503}" srcId="{763FE45D-E233-4585-A4C7-28BC8E4EAD0E}" destId="{F1F64BF6-D4A6-416F-B686-972DD3CD8DE0}" srcOrd="0" destOrd="0" parTransId="{8597C9A9-D862-481A-A9FD-CD5CB16D7FE1}" sibTransId="{F4F1B5F2-9D7E-4401-BC8C-3A1345E63205}"/>
    <dgm:cxn modelId="{6366E843-EA42-4B79-97EF-15733E94F891}" type="presOf" srcId="{2A8292B4-C207-4C88-950C-0671D56CB638}" destId="{5427AD64-BAD4-4ECA-B37B-B5A347A5CC6F}" srcOrd="1" destOrd="0" presId="urn:microsoft.com/office/officeart/2005/8/layout/hierarchy2"/>
    <dgm:cxn modelId="{6FC0C746-817E-4161-894F-508B18273239}" type="presOf" srcId="{F1BD80AA-221B-45AC-B121-7CF0E2412877}" destId="{A97D30A1-2F9F-4521-8202-DDA45E24635B}" srcOrd="0" destOrd="0" presId="urn:microsoft.com/office/officeart/2005/8/layout/hierarchy2"/>
    <dgm:cxn modelId="{AC938847-40FC-4D77-8F29-520167CB28E4}" type="presOf" srcId="{2CC146D9-D789-44DB-80CF-E22C2755AB6D}" destId="{A3B7F6A8-115E-461D-8E18-7146AF9032EF}" srcOrd="0" destOrd="0" presId="urn:microsoft.com/office/officeart/2005/8/layout/hierarchy2"/>
    <dgm:cxn modelId="{893C994A-1F1D-4712-83AC-F3D2D38D8355}" type="presOf" srcId="{F0867C57-8A30-47EE-9AB8-B05BE054A8F6}" destId="{0D5AD2A4-C222-4E87-BF69-9E2450B4D58B}" srcOrd="0" destOrd="0" presId="urn:microsoft.com/office/officeart/2005/8/layout/hierarchy2"/>
    <dgm:cxn modelId="{4F8B016C-A978-4EAF-A0F4-F0A89B7608E6}" type="presOf" srcId="{763FE45D-E233-4585-A4C7-28BC8E4EAD0E}" destId="{3F4B269D-AEB0-4903-9A73-16F9E34A2C73}" srcOrd="0" destOrd="0" presId="urn:microsoft.com/office/officeart/2005/8/layout/hierarchy2"/>
    <dgm:cxn modelId="{7910FB6C-56A6-4DC0-ACDD-A41CA61B76ED}" type="presOf" srcId="{6DC29A78-7150-4074-A39E-E51D5A0BA677}" destId="{0EF3CC1D-5406-4550-8B9F-0DDA804BED72}" srcOrd="0" destOrd="0" presId="urn:microsoft.com/office/officeart/2005/8/layout/hierarchy2"/>
    <dgm:cxn modelId="{8EEF246F-1394-4034-9ED2-2D91628D9817}" type="presOf" srcId="{CB958EB3-73DB-4BA5-A0F3-9DFF10BB0CAC}" destId="{49E9AF0A-BEC0-4E7E-BA37-FDF8D85C388E}" srcOrd="0" destOrd="0" presId="urn:microsoft.com/office/officeart/2005/8/layout/hierarchy2"/>
    <dgm:cxn modelId="{F058C84F-C15A-46BB-A770-FA1EA2ED1CF9}" type="presOf" srcId="{3246BE7D-2A6D-4D8A-8840-80830B9C557A}" destId="{211192F8-E2C3-49B8-865A-A8CC4E93A752}" srcOrd="1" destOrd="0" presId="urn:microsoft.com/office/officeart/2005/8/layout/hierarchy2"/>
    <dgm:cxn modelId="{764C7271-34FF-418E-818B-0EB1ED4E6608}" type="presOf" srcId="{7A6A09A4-36EF-4A26-A070-77F68D726E65}" destId="{327BDC62-5EAC-4E00-848B-21B372979B7C}" srcOrd="0" destOrd="0" presId="urn:microsoft.com/office/officeart/2005/8/layout/hierarchy2"/>
    <dgm:cxn modelId="{A0D05651-09D8-4ABD-AED2-CC3EB048CB3D}" type="presOf" srcId="{7A6A09A4-36EF-4A26-A070-77F68D726E65}" destId="{4B53EC76-D33B-4736-A234-C8586A62BCB8}" srcOrd="1" destOrd="0" presId="urn:microsoft.com/office/officeart/2005/8/layout/hierarchy2"/>
    <dgm:cxn modelId="{94166552-4FAE-4B27-9F32-6AB304C7797D}" type="presOf" srcId="{41F153A5-CF4F-4A33-84CE-73B88FD02F75}" destId="{E6949DAD-D4CD-4394-8D32-BFC210D1471F}" srcOrd="0" destOrd="0" presId="urn:microsoft.com/office/officeart/2005/8/layout/hierarchy2"/>
    <dgm:cxn modelId="{02579852-789D-4280-A5B1-853D0F190E94}" type="presOf" srcId="{7C55DDE0-BFA3-47F0-BFCD-095A489200C6}" destId="{DEF763EC-006E-47E2-9BC0-BDFA74D24B9E}" srcOrd="1" destOrd="0" presId="urn:microsoft.com/office/officeart/2005/8/layout/hierarchy2"/>
    <dgm:cxn modelId="{6B815655-A60B-4315-B9F9-59BBED174121}" type="presOf" srcId="{AF5B0821-0191-4344-8DD5-8EA9306D4B28}" destId="{87F1967E-F6F2-41F3-951B-0AF0BAAB184C}" srcOrd="1" destOrd="0" presId="urn:microsoft.com/office/officeart/2005/8/layout/hierarchy2"/>
    <dgm:cxn modelId="{E5987E75-0CCB-49FD-9ED0-95BD415D6149}" type="presOf" srcId="{BA49F9F0-524C-4D28-B59F-B10069156223}" destId="{AE189F06-08FC-40D9-B221-A2DFF83DD315}" srcOrd="0" destOrd="0" presId="urn:microsoft.com/office/officeart/2005/8/layout/hierarchy2"/>
    <dgm:cxn modelId="{F3C77178-30B4-4DC5-9695-D9CB9BB04F9A}" type="presOf" srcId="{2DCFE6CE-6318-46FE-85FF-F2D170620B39}" destId="{87895BE6-49D4-4964-AFF7-7241F09D19CF}" srcOrd="0" destOrd="0" presId="urn:microsoft.com/office/officeart/2005/8/layout/hierarchy2"/>
    <dgm:cxn modelId="{C598447A-3F3C-4046-91FB-51EC6539A271}" type="presOf" srcId="{2A8292B4-C207-4C88-950C-0671D56CB638}" destId="{12224DC2-ACEF-40F7-A581-2398C73825F4}" srcOrd="0" destOrd="0" presId="urn:microsoft.com/office/officeart/2005/8/layout/hierarchy2"/>
    <dgm:cxn modelId="{0F5B0A80-6028-4E20-A74B-F90352B625F9}" type="presOf" srcId="{F0867C57-8A30-47EE-9AB8-B05BE054A8F6}" destId="{80D9BBB0-0ADA-4EE5-AE2B-2F0A3E4AEE22}" srcOrd="1" destOrd="0" presId="urn:microsoft.com/office/officeart/2005/8/layout/hierarchy2"/>
    <dgm:cxn modelId="{D9FA9F83-A067-4F88-B5FE-39430D141DAE}" type="presOf" srcId="{B696CD06-AEFF-44B7-BCB3-91C655915F1A}" destId="{76F126E3-93BD-4178-9C75-6AF61FE7334C}" srcOrd="1" destOrd="0" presId="urn:microsoft.com/office/officeart/2005/8/layout/hierarchy2"/>
    <dgm:cxn modelId="{0340F586-EF47-45AE-A06A-0CA65BBD082A}" type="presOf" srcId="{B2B80E37-305B-43CA-BDA1-37BDAA01E3FB}" destId="{99371390-5748-4A73-B61A-D563CED48402}" srcOrd="0" destOrd="0" presId="urn:microsoft.com/office/officeart/2005/8/layout/hierarchy2"/>
    <dgm:cxn modelId="{B064AB91-0A29-4EA7-AB2D-6DF1B69E143F}" srcId="{DAED8209-D6CF-4051-8E3E-4D44B1E8857F}" destId="{08D0AC72-32DF-4BDE-8B95-68F14D74D813}" srcOrd="3" destOrd="0" parTransId="{6DC29A78-7150-4074-A39E-E51D5A0BA677}" sibTransId="{DF5C3749-5C32-4E75-B5C7-9C5E2682CF0A}"/>
    <dgm:cxn modelId="{486F9D94-0E7F-4E9B-98E3-B440CF0ADB3F}" type="presOf" srcId="{02B7D6B8-C941-48E8-A731-BD717E6657CA}" destId="{3F0E78F8-3710-4D0F-A878-20441C937B6D}" srcOrd="0" destOrd="0" presId="urn:microsoft.com/office/officeart/2005/8/layout/hierarchy2"/>
    <dgm:cxn modelId="{CA406899-D2EE-4931-BBE4-65B01FD9064C}" type="presOf" srcId="{B696CD06-AEFF-44B7-BCB3-91C655915F1A}" destId="{46339D71-4094-42E4-9219-A7F5AE6E5A79}" srcOrd="0" destOrd="0" presId="urn:microsoft.com/office/officeart/2005/8/layout/hierarchy2"/>
    <dgm:cxn modelId="{34D2DBA9-F065-4444-AB2A-F7167351E245}" type="presOf" srcId="{3246BE7D-2A6D-4D8A-8840-80830B9C557A}" destId="{5D828ECF-09A1-4C20-9EBA-2F7393A4E53A}" srcOrd="0" destOrd="0" presId="urn:microsoft.com/office/officeart/2005/8/layout/hierarchy2"/>
    <dgm:cxn modelId="{D6181BAB-DFF4-4BED-9E12-898C221D0C86}" type="presOf" srcId="{89147884-6C3C-47D2-AE68-B1D8F3F07876}" destId="{903ED94A-C19A-4CF0-A1A6-0D571E3F181D}" srcOrd="0" destOrd="0" presId="urn:microsoft.com/office/officeart/2005/8/layout/hierarchy2"/>
    <dgm:cxn modelId="{4BB5B1AC-9BED-4013-8CEB-41CA2793D789}" type="presOf" srcId="{DAED8209-D6CF-4051-8E3E-4D44B1E8857F}" destId="{7AC9511E-4010-42F2-8B0E-39DFB843EF99}" srcOrd="0" destOrd="0" presId="urn:microsoft.com/office/officeart/2005/8/layout/hierarchy2"/>
    <dgm:cxn modelId="{39423EAE-FC7D-435A-BB08-D329818F097F}" type="presOf" srcId="{3EB01531-2B7F-43D5-96BB-8C1FF37F0EFF}" destId="{1F341269-5F93-4DAF-95CE-8AF0AB70D46A}" srcOrd="0" destOrd="0" presId="urn:microsoft.com/office/officeart/2005/8/layout/hierarchy2"/>
    <dgm:cxn modelId="{67FD81B0-2F8B-4610-B037-3E9504DA4376}" type="presOf" srcId="{193B1556-78FE-4C92-9BB2-7526C62D1476}" destId="{3C20E010-F1EF-4A15-BBB5-AD5A9B8D6DC1}" srcOrd="0" destOrd="0" presId="urn:microsoft.com/office/officeart/2005/8/layout/hierarchy2"/>
    <dgm:cxn modelId="{908AE7B6-489B-42D1-A895-E3B90516133E}" srcId="{DAED8209-D6CF-4051-8E3E-4D44B1E8857F}" destId="{B2B80E37-305B-43CA-BDA1-37BDAA01E3FB}" srcOrd="2" destOrd="0" parTransId="{7C55DDE0-BFA3-47F0-BFCD-095A489200C6}" sibTransId="{14A788AA-F78C-4318-AA3E-C2072A405D9F}"/>
    <dgm:cxn modelId="{478A53B8-E009-4EB9-B0DB-E6E9E23145C3}" srcId="{DAED8209-D6CF-4051-8E3E-4D44B1E8857F}" destId="{25909DE1-0A97-4240-8B20-FA38AAD8FC11}" srcOrd="1" destOrd="0" parTransId="{9D93B15B-D62C-4F60-B03E-CBB3734D2202}" sibTransId="{A906EA40-014C-43D7-950D-DBA2BC9B6C9C}"/>
    <dgm:cxn modelId="{260DB9B9-4BC4-45DA-A5DB-82D53CA04634}" type="presOf" srcId="{AF5B0821-0191-4344-8DD5-8EA9306D4B28}" destId="{DEA53751-90B5-4C5F-ADC8-446F5BB97D19}" srcOrd="0" destOrd="0" presId="urn:microsoft.com/office/officeart/2005/8/layout/hierarchy2"/>
    <dgm:cxn modelId="{D5D743BA-54FE-4D6F-A8D4-C6C6A0A59D81}" type="presOf" srcId="{98B732EC-60EF-4C06-BCBC-252A54E5EB3E}" destId="{6901E4E0-EE5D-4A26-8B24-554E7C30138A}" srcOrd="0" destOrd="0" presId="urn:microsoft.com/office/officeart/2005/8/layout/hierarchy2"/>
    <dgm:cxn modelId="{FA780FBB-DDB3-4A90-A0A4-AC172EF36D49}" srcId="{98B732EC-60EF-4C06-BCBC-252A54E5EB3E}" destId="{763FE45D-E233-4585-A4C7-28BC8E4EAD0E}" srcOrd="3" destOrd="0" parTransId="{3EB01531-2B7F-43D5-96BB-8C1FF37F0EFF}" sibTransId="{A3E48EEE-3F46-4FA6-B90E-C3FE8955A754}"/>
    <dgm:cxn modelId="{8633C8BC-BA08-4936-B72E-021F042C7C1E}" srcId="{DAED8209-D6CF-4051-8E3E-4D44B1E8857F}" destId="{89147884-6C3C-47D2-AE68-B1D8F3F07876}" srcOrd="4" destOrd="0" parTransId="{F0867C57-8A30-47EE-9AB8-B05BE054A8F6}" sibTransId="{655FE642-0C17-42F1-A37F-9696F977F5B8}"/>
    <dgm:cxn modelId="{868A1CBF-04BE-4965-96E0-774F84AE5E7B}" type="presOf" srcId="{2DCFE6CE-6318-46FE-85FF-F2D170620B39}" destId="{E39F86FB-90B0-4948-B2CD-857F0BC35079}" srcOrd="1" destOrd="0" presId="urn:microsoft.com/office/officeart/2005/8/layout/hierarchy2"/>
    <dgm:cxn modelId="{0B60C5C4-A256-4A9C-802F-B194ADE6480F}" type="presOf" srcId="{25909DE1-0A97-4240-8B20-FA38AAD8FC11}" destId="{0F4598CC-FDF9-4715-998C-DC88C7E22EA4}" srcOrd="0" destOrd="0" presId="urn:microsoft.com/office/officeart/2005/8/layout/hierarchy2"/>
    <dgm:cxn modelId="{7A1D9BC8-D6BA-4CA3-ADC7-5F3401762B87}" srcId="{89147884-6C3C-47D2-AE68-B1D8F3F07876}" destId="{7C745A8B-A455-4FF6-BE21-2E86645179CB}" srcOrd="2" destOrd="0" parTransId="{73BCCE69-8705-461B-9147-123714E3A142}" sibTransId="{392D3031-6ECA-42F3-9E20-D898899D2591}"/>
    <dgm:cxn modelId="{1B5B80CD-F873-4A8F-B219-C8D108F6EC31}" type="presOf" srcId="{3EB01531-2B7F-43D5-96BB-8C1FF37F0EFF}" destId="{5728AE0A-FF89-4220-899E-0BADA28A786A}" srcOrd="1" destOrd="0" presId="urn:microsoft.com/office/officeart/2005/8/layout/hierarchy2"/>
    <dgm:cxn modelId="{976250D5-B03F-4DA7-A46A-6131C091EAE6}" type="presOf" srcId="{782FCA0C-37FD-4D02-BD0D-ACC422B9625F}" destId="{9D236118-4C35-43AF-A62C-5971A06DE9D9}" srcOrd="1" destOrd="0" presId="urn:microsoft.com/office/officeart/2005/8/layout/hierarchy2"/>
    <dgm:cxn modelId="{66D4DBD9-5208-4D69-A488-2A36955F5C5A}" srcId="{02B7D6B8-C941-48E8-A731-BD717E6657CA}" destId="{9D725668-1A1E-40AA-894E-D294B94EACEA}" srcOrd="0" destOrd="0" parTransId="{7A6A09A4-36EF-4A26-A070-77F68D726E65}" sibTransId="{F84F019F-5157-4563-82C0-1A41F69299A4}"/>
    <dgm:cxn modelId="{67458DDA-D7A7-48C5-A104-E6F25B6F3027}" type="presOf" srcId="{F1F64BF6-D4A6-416F-B686-972DD3CD8DE0}" destId="{48C8A691-A7E9-45F5-94FF-D9AEC64FCF55}" srcOrd="0" destOrd="0" presId="urn:microsoft.com/office/officeart/2005/8/layout/hierarchy2"/>
    <dgm:cxn modelId="{8082A8E1-7BD8-4EEF-8EC8-BD4C0E84AF09}" type="presOf" srcId="{9D725668-1A1E-40AA-894E-D294B94EACEA}" destId="{24F57792-E2EE-4823-8E1A-274FF9B47BA8}" srcOrd="0" destOrd="0" presId="urn:microsoft.com/office/officeart/2005/8/layout/hierarchy2"/>
    <dgm:cxn modelId="{412A4CE6-32C4-4516-B770-4F81764C6E8F}" type="presOf" srcId="{0F8742D7-2560-4FF5-AFA7-B6FF67A59B86}" destId="{CC2048E4-6DBC-4F0F-BE64-DE026703FFFE}" srcOrd="1" destOrd="0" presId="urn:microsoft.com/office/officeart/2005/8/layout/hierarchy2"/>
    <dgm:cxn modelId="{90A8BCE6-5B49-495B-AC40-FC60615ECFC4}" srcId="{89147884-6C3C-47D2-AE68-B1D8F3F07876}" destId="{CB958EB3-73DB-4BA5-A0F3-9DFF10BB0CAC}" srcOrd="0" destOrd="0" parTransId="{2CC146D9-D789-44DB-80CF-E22C2755AB6D}" sibTransId="{36E3199A-1884-48F8-ADD8-C1720E01C194}"/>
    <dgm:cxn modelId="{902ED7E6-D415-43DE-B46D-BF8BE4A654D5}" type="presOf" srcId="{9D93B15B-D62C-4F60-B03E-CBB3734D2202}" destId="{4C966F5F-1C8B-4557-89BF-E278B00671F0}" srcOrd="1" destOrd="0" presId="urn:microsoft.com/office/officeart/2005/8/layout/hierarchy2"/>
    <dgm:cxn modelId="{CDE7B4E9-B576-400B-8B0A-85F68CC084EC}" srcId="{98B732EC-60EF-4C06-BCBC-252A54E5EB3E}" destId="{DAED8209-D6CF-4051-8E3E-4D44B1E8857F}" srcOrd="0" destOrd="0" parTransId="{B696CD06-AEFF-44B7-BCB3-91C655915F1A}" sibTransId="{4AA20B70-861F-4425-8436-E32043F1C0C2}"/>
    <dgm:cxn modelId="{E04B11F4-513D-4FA1-A552-C85E5C74B318}" type="presOf" srcId="{8597C9A9-D862-481A-A9FD-CD5CB16D7FE1}" destId="{F4932567-0F11-479D-8C76-D8108E4E92E3}" srcOrd="0" destOrd="0" presId="urn:microsoft.com/office/officeart/2005/8/layout/hierarchy2"/>
    <dgm:cxn modelId="{6BF655FC-5778-465D-BA18-CF4596F1B889}" type="presOf" srcId="{6FC6BA68-9F32-4099-A463-7F8AFB0585F2}" destId="{6EB4C27F-D476-48E0-9051-1D70AFBF9FCF}" srcOrd="0" destOrd="0" presId="urn:microsoft.com/office/officeart/2005/8/layout/hierarchy2"/>
    <dgm:cxn modelId="{2A1AB3FD-CA47-4529-B566-7D6703795F45}" type="presOf" srcId="{8597C9A9-D862-481A-A9FD-CD5CB16D7FE1}" destId="{0037C3E1-0046-46B0-BEE5-912F6CD84B30}" srcOrd="1" destOrd="0" presId="urn:microsoft.com/office/officeart/2005/8/layout/hierarchy2"/>
    <dgm:cxn modelId="{7C8D4EAB-5D67-4B9E-9703-87746F72BD67}" type="presParOf" srcId="{AE189F06-08FC-40D9-B221-A2DFF83DD315}" destId="{AB1A3D23-285B-4E57-8966-E2656761E42D}" srcOrd="0" destOrd="0" presId="urn:microsoft.com/office/officeart/2005/8/layout/hierarchy2"/>
    <dgm:cxn modelId="{293C31F7-B31D-4436-9003-F243009CB82F}" type="presParOf" srcId="{AB1A3D23-285B-4E57-8966-E2656761E42D}" destId="{6901E4E0-EE5D-4A26-8B24-554E7C30138A}" srcOrd="0" destOrd="0" presId="urn:microsoft.com/office/officeart/2005/8/layout/hierarchy2"/>
    <dgm:cxn modelId="{804714E3-3EA7-48BF-8837-EAAF1E81C4CA}" type="presParOf" srcId="{AB1A3D23-285B-4E57-8966-E2656761E42D}" destId="{ACB740BB-AA73-4FD6-888F-4FA8D437028A}" srcOrd="1" destOrd="0" presId="urn:microsoft.com/office/officeart/2005/8/layout/hierarchy2"/>
    <dgm:cxn modelId="{A0510472-6B38-42AB-B4E8-3E582C4AFD2B}" type="presParOf" srcId="{ACB740BB-AA73-4FD6-888F-4FA8D437028A}" destId="{46339D71-4094-42E4-9219-A7F5AE6E5A79}" srcOrd="0" destOrd="0" presId="urn:microsoft.com/office/officeart/2005/8/layout/hierarchy2"/>
    <dgm:cxn modelId="{7E13A605-6DB4-430F-8BCA-47700755CB4F}" type="presParOf" srcId="{46339D71-4094-42E4-9219-A7F5AE6E5A79}" destId="{76F126E3-93BD-4178-9C75-6AF61FE7334C}" srcOrd="0" destOrd="0" presId="urn:microsoft.com/office/officeart/2005/8/layout/hierarchy2"/>
    <dgm:cxn modelId="{C7A270AD-4C3A-4535-AE27-B1A5A2EE685F}" type="presParOf" srcId="{ACB740BB-AA73-4FD6-888F-4FA8D437028A}" destId="{575D87AF-178B-43CB-A122-E1F6E988416D}" srcOrd="1" destOrd="0" presId="urn:microsoft.com/office/officeart/2005/8/layout/hierarchy2"/>
    <dgm:cxn modelId="{9A7D3B3E-E1FA-4871-9886-2A83D51A1A45}" type="presParOf" srcId="{575D87AF-178B-43CB-A122-E1F6E988416D}" destId="{7AC9511E-4010-42F2-8B0E-39DFB843EF99}" srcOrd="0" destOrd="0" presId="urn:microsoft.com/office/officeart/2005/8/layout/hierarchy2"/>
    <dgm:cxn modelId="{8C7CB5C7-6231-4676-B6B1-E4925708C3F7}" type="presParOf" srcId="{575D87AF-178B-43CB-A122-E1F6E988416D}" destId="{624EC555-00CB-4133-9CCF-3C593A87E427}" srcOrd="1" destOrd="0" presId="urn:microsoft.com/office/officeart/2005/8/layout/hierarchy2"/>
    <dgm:cxn modelId="{5AB61828-1FB1-4EE3-88BB-CFB1591BDC1A}" type="presParOf" srcId="{624EC555-00CB-4133-9CCF-3C593A87E427}" destId="{25FF2E5C-BA6B-4AD3-B40A-0991FCAC90FA}" srcOrd="0" destOrd="0" presId="urn:microsoft.com/office/officeart/2005/8/layout/hierarchy2"/>
    <dgm:cxn modelId="{0EE73730-F1B8-4D73-91C7-82482EE433ED}" type="presParOf" srcId="{25FF2E5C-BA6B-4AD3-B40A-0991FCAC90FA}" destId="{CC2048E4-6DBC-4F0F-BE64-DE026703FFFE}" srcOrd="0" destOrd="0" presId="urn:microsoft.com/office/officeart/2005/8/layout/hierarchy2"/>
    <dgm:cxn modelId="{BA7CB4C1-DCEF-437A-8EDF-C67F88C08299}" type="presParOf" srcId="{624EC555-00CB-4133-9CCF-3C593A87E427}" destId="{C95F8F28-0881-4216-8404-3BFE849442ED}" srcOrd="1" destOrd="0" presId="urn:microsoft.com/office/officeart/2005/8/layout/hierarchy2"/>
    <dgm:cxn modelId="{E2A0B5B1-38D6-42E5-BBDE-65E66F7A865A}" type="presParOf" srcId="{C95F8F28-0881-4216-8404-3BFE849442ED}" destId="{E6949DAD-D4CD-4394-8D32-BFC210D1471F}" srcOrd="0" destOrd="0" presId="urn:microsoft.com/office/officeart/2005/8/layout/hierarchy2"/>
    <dgm:cxn modelId="{36244154-0815-4045-A126-D74DCC5EEC81}" type="presParOf" srcId="{C95F8F28-0881-4216-8404-3BFE849442ED}" destId="{45F825DB-E23B-46FF-8447-B865F202E961}" srcOrd="1" destOrd="0" presId="urn:microsoft.com/office/officeart/2005/8/layout/hierarchy2"/>
    <dgm:cxn modelId="{3BB84CEB-12D2-4137-A36E-1C6CA470937B}" type="presParOf" srcId="{624EC555-00CB-4133-9CCF-3C593A87E427}" destId="{4A4BABB0-A39B-476D-8431-728B13704A31}" srcOrd="2" destOrd="0" presId="urn:microsoft.com/office/officeart/2005/8/layout/hierarchy2"/>
    <dgm:cxn modelId="{311FC3BA-E9D3-42AC-AF39-1A264FFBE888}" type="presParOf" srcId="{4A4BABB0-A39B-476D-8431-728B13704A31}" destId="{4C966F5F-1C8B-4557-89BF-E278B00671F0}" srcOrd="0" destOrd="0" presId="urn:microsoft.com/office/officeart/2005/8/layout/hierarchy2"/>
    <dgm:cxn modelId="{C50DB666-0813-4453-839D-E02C0AA05999}" type="presParOf" srcId="{624EC555-00CB-4133-9CCF-3C593A87E427}" destId="{BA625688-815F-4A2F-BB6E-87ECC8553B8D}" srcOrd="3" destOrd="0" presId="urn:microsoft.com/office/officeart/2005/8/layout/hierarchy2"/>
    <dgm:cxn modelId="{42301F9C-CDFD-46DA-852E-C4D9BDE02A44}" type="presParOf" srcId="{BA625688-815F-4A2F-BB6E-87ECC8553B8D}" destId="{0F4598CC-FDF9-4715-998C-DC88C7E22EA4}" srcOrd="0" destOrd="0" presId="urn:microsoft.com/office/officeart/2005/8/layout/hierarchy2"/>
    <dgm:cxn modelId="{9FAD710B-5510-439C-B150-D9B2C021DE36}" type="presParOf" srcId="{BA625688-815F-4A2F-BB6E-87ECC8553B8D}" destId="{C518E188-A12F-4B5B-82D6-0791B83B8CE3}" srcOrd="1" destOrd="0" presId="urn:microsoft.com/office/officeart/2005/8/layout/hierarchy2"/>
    <dgm:cxn modelId="{6EED34A6-3CBD-4EE5-81D9-12AA9614A151}" type="presParOf" srcId="{624EC555-00CB-4133-9CCF-3C593A87E427}" destId="{D5DEC416-F9D9-4851-B11B-B3A585BAABB6}" srcOrd="4" destOrd="0" presId="urn:microsoft.com/office/officeart/2005/8/layout/hierarchy2"/>
    <dgm:cxn modelId="{BB683BDB-818B-4999-B5DF-23EA81026430}" type="presParOf" srcId="{D5DEC416-F9D9-4851-B11B-B3A585BAABB6}" destId="{DEF763EC-006E-47E2-9BC0-BDFA74D24B9E}" srcOrd="0" destOrd="0" presId="urn:microsoft.com/office/officeart/2005/8/layout/hierarchy2"/>
    <dgm:cxn modelId="{76E63955-2550-42D4-87F7-7A5F90931818}" type="presParOf" srcId="{624EC555-00CB-4133-9CCF-3C593A87E427}" destId="{70BDC8DD-95A9-4D0E-9D30-FAAB76A55126}" srcOrd="5" destOrd="0" presId="urn:microsoft.com/office/officeart/2005/8/layout/hierarchy2"/>
    <dgm:cxn modelId="{224C324A-3900-43EF-881C-39EBB51FD560}" type="presParOf" srcId="{70BDC8DD-95A9-4D0E-9D30-FAAB76A55126}" destId="{99371390-5748-4A73-B61A-D563CED48402}" srcOrd="0" destOrd="0" presId="urn:microsoft.com/office/officeart/2005/8/layout/hierarchy2"/>
    <dgm:cxn modelId="{3DA14C11-E340-4ADD-AFA8-A1FB99FD2A49}" type="presParOf" srcId="{70BDC8DD-95A9-4D0E-9D30-FAAB76A55126}" destId="{73CDA21A-74B8-4C16-A6C1-0A0A97619129}" srcOrd="1" destOrd="0" presId="urn:microsoft.com/office/officeart/2005/8/layout/hierarchy2"/>
    <dgm:cxn modelId="{49B8D3BA-E973-4700-AF8F-EA5E2A286D27}" type="presParOf" srcId="{624EC555-00CB-4133-9CCF-3C593A87E427}" destId="{0EF3CC1D-5406-4550-8B9F-0DDA804BED72}" srcOrd="6" destOrd="0" presId="urn:microsoft.com/office/officeart/2005/8/layout/hierarchy2"/>
    <dgm:cxn modelId="{5F661B96-464E-4F24-A361-F94FE746B3DB}" type="presParOf" srcId="{0EF3CC1D-5406-4550-8B9F-0DDA804BED72}" destId="{2C6B8804-AC12-48B2-BC68-D33E5C17239E}" srcOrd="0" destOrd="0" presId="urn:microsoft.com/office/officeart/2005/8/layout/hierarchy2"/>
    <dgm:cxn modelId="{A92149F3-F210-486D-A6C1-D8AAEDAF859B}" type="presParOf" srcId="{624EC555-00CB-4133-9CCF-3C593A87E427}" destId="{1B64436E-E8EC-4BAB-BF2D-2B013C31F269}" srcOrd="7" destOrd="0" presId="urn:microsoft.com/office/officeart/2005/8/layout/hierarchy2"/>
    <dgm:cxn modelId="{ABDBC5C3-3FD7-4614-9CCF-229BCA2FB21B}" type="presParOf" srcId="{1B64436E-E8EC-4BAB-BF2D-2B013C31F269}" destId="{A67A6D22-CDC6-4E23-A6E8-16EEBCD499A4}" srcOrd="0" destOrd="0" presId="urn:microsoft.com/office/officeart/2005/8/layout/hierarchy2"/>
    <dgm:cxn modelId="{AC663FFC-2D1B-4080-A2EC-B6C564A9B13B}" type="presParOf" srcId="{1B64436E-E8EC-4BAB-BF2D-2B013C31F269}" destId="{037C723E-8B8D-4D35-AA21-64F0052B9A49}" srcOrd="1" destOrd="0" presId="urn:microsoft.com/office/officeart/2005/8/layout/hierarchy2"/>
    <dgm:cxn modelId="{8DB4EEB5-1A59-4E52-8177-0FEBBF7272DE}" type="presParOf" srcId="{624EC555-00CB-4133-9CCF-3C593A87E427}" destId="{0D5AD2A4-C222-4E87-BF69-9E2450B4D58B}" srcOrd="8" destOrd="0" presId="urn:microsoft.com/office/officeart/2005/8/layout/hierarchy2"/>
    <dgm:cxn modelId="{0FD6B678-023D-42CD-B77C-23B4D092B420}" type="presParOf" srcId="{0D5AD2A4-C222-4E87-BF69-9E2450B4D58B}" destId="{80D9BBB0-0ADA-4EE5-AE2B-2F0A3E4AEE22}" srcOrd="0" destOrd="0" presId="urn:microsoft.com/office/officeart/2005/8/layout/hierarchy2"/>
    <dgm:cxn modelId="{64F6DDD0-C723-471B-8071-BE749AA7139D}" type="presParOf" srcId="{624EC555-00CB-4133-9CCF-3C593A87E427}" destId="{0B47E4F1-2F92-4CCF-9A41-77CE8CC2C35F}" srcOrd="9" destOrd="0" presId="urn:microsoft.com/office/officeart/2005/8/layout/hierarchy2"/>
    <dgm:cxn modelId="{E0AE34DB-C826-4D20-94CE-2F35120893C0}" type="presParOf" srcId="{0B47E4F1-2F92-4CCF-9A41-77CE8CC2C35F}" destId="{903ED94A-C19A-4CF0-A1A6-0D571E3F181D}" srcOrd="0" destOrd="0" presId="urn:microsoft.com/office/officeart/2005/8/layout/hierarchy2"/>
    <dgm:cxn modelId="{9CD6EE0F-E65C-49AD-8A69-B57758B4DBF6}" type="presParOf" srcId="{0B47E4F1-2F92-4CCF-9A41-77CE8CC2C35F}" destId="{14442256-F440-4CDA-B2B8-5014607F79B1}" srcOrd="1" destOrd="0" presId="urn:microsoft.com/office/officeart/2005/8/layout/hierarchy2"/>
    <dgm:cxn modelId="{5CBE8BFD-DCB6-4232-AC42-20CBCCC942FF}" type="presParOf" srcId="{14442256-F440-4CDA-B2B8-5014607F79B1}" destId="{A3B7F6A8-115E-461D-8E18-7146AF9032EF}" srcOrd="0" destOrd="0" presId="urn:microsoft.com/office/officeart/2005/8/layout/hierarchy2"/>
    <dgm:cxn modelId="{C1716F29-1D38-4CB3-91E1-B45D29DF618D}" type="presParOf" srcId="{A3B7F6A8-115E-461D-8E18-7146AF9032EF}" destId="{53E33882-0A7C-44E9-9F93-7295ED50C7B0}" srcOrd="0" destOrd="0" presId="urn:microsoft.com/office/officeart/2005/8/layout/hierarchy2"/>
    <dgm:cxn modelId="{8C9D707C-4F44-40DB-A120-7635D6FEC5E0}" type="presParOf" srcId="{14442256-F440-4CDA-B2B8-5014607F79B1}" destId="{DACE7D63-BF1B-440D-9BFA-B5B95945E19C}" srcOrd="1" destOrd="0" presId="urn:microsoft.com/office/officeart/2005/8/layout/hierarchy2"/>
    <dgm:cxn modelId="{AB9205BB-E7AC-4F32-AA1D-49E9D5B2C939}" type="presParOf" srcId="{DACE7D63-BF1B-440D-9BFA-B5B95945E19C}" destId="{49E9AF0A-BEC0-4E7E-BA37-FDF8D85C388E}" srcOrd="0" destOrd="0" presId="urn:microsoft.com/office/officeart/2005/8/layout/hierarchy2"/>
    <dgm:cxn modelId="{555B5BE7-BA5A-4A6F-A6B5-4076A33855B0}" type="presParOf" srcId="{DACE7D63-BF1B-440D-9BFA-B5B95945E19C}" destId="{278A8B60-D337-43CF-8F59-2F31ABF7D3E1}" srcOrd="1" destOrd="0" presId="urn:microsoft.com/office/officeart/2005/8/layout/hierarchy2"/>
    <dgm:cxn modelId="{9A20B98E-3EFD-45E8-92FD-4DD3B244EF67}" type="presParOf" srcId="{14442256-F440-4CDA-B2B8-5014607F79B1}" destId="{12224DC2-ACEF-40F7-A581-2398C73825F4}" srcOrd="2" destOrd="0" presId="urn:microsoft.com/office/officeart/2005/8/layout/hierarchy2"/>
    <dgm:cxn modelId="{FD5C8EE5-54F3-47E3-AF87-26EE555B1FCA}" type="presParOf" srcId="{12224DC2-ACEF-40F7-A581-2398C73825F4}" destId="{5427AD64-BAD4-4ECA-B37B-B5A347A5CC6F}" srcOrd="0" destOrd="0" presId="urn:microsoft.com/office/officeart/2005/8/layout/hierarchy2"/>
    <dgm:cxn modelId="{8BD12C22-17F6-4B04-9437-EE505908BB4D}" type="presParOf" srcId="{14442256-F440-4CDA-B2B8-5014607F79B1}" destId="{82145F60-2E81-48C3-AE15-F2B6FECA31C2}" srcOrd="3" destOrd="0" presId="urn:microsoft.com/office/officeart/2005/8/layout/hierarchy2"/>
    <dgm:cxn modelId="{1BA6EF03-B74D-409E-8ACA-68C16F881CF9}" type="presParOf" srcId="{82145F60-2E81-48C3-AE15-F2B6FECA31C2}" destId="{3C20E010-F1EF-4A15-BBB5-AD5A9B8D6DC1}" srcOrd="0" destOrd="0" presId="urn:microsoft.com/office/officeart/2005/8/layout/hierarchy2"/>
    <dgm:cxn modelId="{CC92B65D-044F-4ACD-A311-9BC1C750E61C}" type="presParOf" srcId="{82145F60-2E81-48C3-AE15-F2B6FECA31C2}" destId="{7AF9B4C2-F2EC-4E28-A57A-49AF4989677A}" srcOrd="1" destOrd="0" presId="urn:microsoft.com/office/officeart/2005/8/layout/hierarchy2"/>
    <dgm:cxn modelId="{2EA3C4F1-A59B-4436-B5BF-91CB0ADA9725}" type="presParOf" srcId="{14442256-F440-4CDA-B2B8-5014607F79B1}" destId="{DD69D046-01C8-4FDB-80EF-BF5B7A0241C3}" srcOrd="4" destOrd="0" presId="urn:microsoft.com/office/officeart/2005/8/layout/hierarchy2"/>
    <dgm:cxn modelId="{0D66773C-AEB3-44DE-B112-554C25B1A0B0}" type="presParOf" srcId="{DD69D046-01C8-4FDB-80EF-BF5B7A0241C3}" destId="{DDC7C938-205A-444E-89AA-C7CE2F820D34}" srcOrd="0" destOrd="0" presId="urn:microsoft.com/office/officeart/2005/8/layout/hierarchy2"/>
    <dgm:cxn modelId="{9BDBE912-6EBB-44DA-AAB1-0A0D02AC7869}" type="presParOf" srcId="{14442256-F440-4CDA-B2B8-5014607F79B1}" destId="{CDAC046B-B7C7-4956-9B98-B3FD9C0BC895}" srcOrd="5" destOrd="0" presId="urn:microsoft.com/office/officeart/2005/8/layout/hierarchy2"/>
    <dgm:cxn modelId="{6AAE965D-53A7-4ED1-8718-DB75BC422852}" type="presParOf" srcId="{CDAC046B-B7C7-4956-9B98-B3FD9C0BC895}" destId="{C56BFAC9-F21B-4AB9-8BEE-C6D77BEF17CD}" srcOrd="0" destOrd="0" presId="urn:microsoft.com/office/officeart/2005/8/layout/hierarchy2"/>
    <dgm:cxn modelId="{3BDB112C-B8A4-4D90-A536-280C3EAD38F6}" type="presParOf" srcId="{CDAC046B-B7C7-4956-9B98-B3FD9C0BC895}" destId="{7B672399-37CD-401B-A3A4-4A039B970AD0}" srcOrd="1" destOrd="0" presId="urn:microsoft.com/office/officeart/2005/8/layout/hierarchy2"/>
    <dgm:cxn modelId="{A890F0C9-D5A2-44E8-96EF-692B214EBE78}" type="presParOf" srcId="{14442256-F440-4CDA-B2B8-5014607F79B1}" destId="{87895BE6-49D4-4964-AFF7-7241F09D19CF}" srcOrd="6" destOrd="0" presId="urn:microsoft.com/office/officeart/2005/8/layout/hierarchy2"/>
    <dgm:cxn modelId="{91A121A1-867A-4234-A638-247B35B3E544}" type="presParOf" srcId="{87895BE6-49D4-4964-AFF7-7241F09D19CF}" destId="{E39F86FB-90B0-4948-B2CD-857F0BC35079}" srcOrd="0" destOrd="0" presId="urn:microsoft.com/office/officeart/2005/8/layout/hierarchy2"/>
    <dgm:cxn modelId="{735EC47D-8CB0-4846-BDA2-D169883EA149}" type="presParOf" srcId="{14442256-F440-4CDA-B2B8-5014607F79B1}" destId="{0635EFA4-325A-4D8C-8E11-6F89C92C4329}" srcOrd="7" destOrd="0" presId="urn:microsoft.com/office/officeart/2005/8/layout/hierarchy2"/>
    <dgm:cxn modelId="{4AF1D43C-E14D-4CBA-8C0B-4F64D1CAF673}" type="presParOf" srcId="{0635EFA4-325A-4D8C-8E11-6F89C92C4329}" destId="{6EB4C27F-D476-48E0-9051-1D70AFBF9FCF}" srcOrd="0" destOrd="0" presId="urn:microsoft.com/office/officeart/2005/8/layout/hierarchy2"/>
    <dgm:cxn modelId="{E1987D3C-AA09-4D16-B6C2-4D8C6130E623}" type="presParOf" srcId="{0635EFA4-325A-4D8C-8E11-6F89C92C4329}" destId="{2624F0D3-3430-4E76-A81E-1840658DAD30}" srcOrd="1" destOrd="0" presId="urn:microsoft.com/office/officeart/2005/8/layout/hierarchy2"/>
    <dgm:cxn modelId="{9ECDB04E-3CCD-43AE-ABEC-AB4412C1F7CD}" type="presParOf" srcId="{ACB740BB-AA73-4FD6-888F-4FA8D437028A}" destId="{DEA53751-90B5-4C5F-ADC8-446F5BB97D19}" srcOrd="2" destOrd="0" presId="urn:microsoft.com/office/officeart/2005/8/layout/hierarchy2"/>
    <dgm:cxn modelId="{2218A452-34CF-482D-80B6-43A0D8A5F18B}" type="presParOf" srcId="{DEA53751-90B5-4C5F-ADC8-446F5BB97D19}" destId="{87F1967E-F6F2-41F3-951B-0AF0BAAB184C}" srcOrd="0" destOrd="0" presId="urn:microsoft.com/office/officeart/2005/8/layout/hierarchy2"/>
    <dgm:cxn modelId="{716D07A3-DF60-4F07-B851-165D34F117CE}" type="presParOf" srcId="{ACB740BB-AA73-4FD6-888F-4FA8D437028A}" destId="{234FDA76-4A3F-4B82-877A-FDEAA66B73E4}" srcOrd="3" destOrd="0" presId="urn:microsoft.com/office/officeart/2005/8/layout/hierarchy2"/>
    <dgm:cxn modelId="{3FE3C082-D67D-4A75-8327-2C8E73BAC7C2}" type="presParOf" srcId="{234FDA76-4A3F-4B82-877A-FDEAA66B73E4}" destId="{A97D30A1-2F9F-4521-8202-DDA45E24635B}" srcOrd="0" destOrd="0" presId="urn:microsoft.com/office/officeart/2005/8/layout/hierarchy2"/>
    <dgm:cxn modelId="{ACEBE2F7-D24F-4FF1-95DD-9C4540D0FD5B}" type="presParOf" srcId="{234FDA76-4A3F-4B82-877A-FDEAA66B73E4}" destId="{5648F0C3-D068-4F5B-8780-30B31302CC60}" srcOrd="1" destOrd="0" presId="urn:microsoft.com/office/officeart/2005/8/layout/hierarchy2"/>
    <dgm:cxn modelId="{643AC412-3FEB-4595-9CBC-4ADEA97EED69}" type="presParOf" srcId="{ACB740BB-AA73-4FD6-888F-4FA8D437028A}" destId="{1759D63A-0412-4FD2-B026-928DB774BE2C}" srcOrd="4" destOrd="0" presId="urn:microsoft.com/office/officeart/2005/8/layout/hierarchy2"/>
    <dgm:cxn modelId="{4EEC0E77-9E6E-4319-AF35-C266BF97195B}" type="presParOf" srcId="{1759D63A-0412-4FD2-B026-928DB774BE2C}" destId="{9D236118-4C35-43AF-A62C-5971A06DE9D9}" srcOrd="0" destOrd="0" presId="urn:microsoft.com/office/officeart/2005/8/layout/hierarchy2"/>
    <dgm:cxn modelId="{FB0B68B6-497E-4FEE-94D6-CC49F9CED061}" type="presParOf" srcId="{ACB740BB-AA73-4FD6-888F-4FA8D437028A}" destId="{758D291C-F912-4B58-8885-714CC6879BF7}" srcOrd="5" destOrd="0" presId="urn:microsoft.com/office/officeart/2005/8/layout/hierarchy2"/>
    <dgm:cxn modelId="{87F8B8FC-5074-4697-841F-37F9BB8E8D67}" type="presParOf" srcId="{758D291C-F912-4B58-8885-714CC6879BF7}" destId="{3F0E78F8-3710-4D0F-A878-20441C937B6D}" srcOrd="0" destOrd="0" presId="urn:microsoft.com/office/officeart/2005/8/layout/hierarchy2"/>
    <dgm:cxn modelId="{02AEF55A-E587-413D-A82A-A68DE4BEA022}" type="presParOf" srcId="{758D291C-F912-4B58-8885-714CC6879BF7}" destId="{CD1EF36C-2C87-4EE3-894D-BBDC76D08FA9}" srcOrd="1" destOrd="0" presId="urn:microsoft.com/office/officeart/2005/8/layout/hierarchy2"/>
    <dgm:cxn modelId="{9CB47DCB-C5A6-486B-8309-921A5C636168}" type="presParOf" srcId="{CD1EF36C-2C87-4EE3-894D-BBDC76D08FA9}" destId="{327BDC62-5EAC-4E00-848B-21B372979B7C}" srcOrd="0" destOrd="0" presId="urn:microsoft.com/office/officeart/2005/8/layout/hierarchy2"/>
    <dgm:cxn modelId="{6B4F279E-C7A2-47D3-B9B2-DFA46A43C224}" type="presParOf" srcId="{327BDC62-5EAC-4E00-848B-21B372979B7C}" destId="{4B53EC76-D33B-4736-A234-C8586A62BCB8}" srcOrd="0" destOrd="0" presId="urn:microsoft.com/office/officeart/2005/8/layout/hierarchy2"/>
    <dgm:cxn modelId="{41FDAC1E-B794-4541-BCBF-A04DFAA3F89C}" type="presParOf" srcId="{CD1EF36C-2C87-4EE3-894D-BBDC76D08FA9}" destId="{5085A3F8-9035-48E5-8339-8842FB46D33A}" srcOrd="1" destOrd="0" presId="urn:microsoft.com/office/officeart/2005/8/layout/hierarchy2"/>
    <dgm:cxn modelId="{F07FE779-BB93-465B-B54F-A31FD2382F62}" type="presParOf" srcId="{5085A3F8-9035-48E5-8339-8842FB46D33A}" destId="{24F57792-E2EE-4823-8E1A-274FF9B47BA8}" srcOrd="0" destOrd="0" presId="urn:microsoft.com/office/officeart/2005/8/layout/hierarchy2"/>
    <dgm:cxn modelId="{F7D64F59-0E00-427D-B014-FEAB4816291E}" type="presParOf" srcId="{5085A3F8-9035-48E5-8339-8842FB46D33A}" destId="{ADB134FE-C581-4C92-A820-96460A426D30}" srcOrd="1" destOrd="0" presId="urn:microsoft.com/office/officeart/2005/8/layout/hierarchy2"/>
    <dgm:cxn modelId="{4AB741D0-BAB7-4669-B97C-F2D00871E7D7}" type="presParOf" srcId="{CD1EF36C-2C87-4EE3-894D-BBDC76D08FA9}" destId="{5D828ECF-09A1-4C20-9EBA-2F7393A4E53A}" srcOrd="2" destOrd="0" presId="urn:microsoft.com/office/officeart/2005/8/layout/hierarchy2"/>
    <dgm:cxn modelId="{50E72E50-F465-4B80-B5CE-057D044A33E0}" type="presParOf" srcId="{5D828ECF-09A1-4C20-9EBA-2F7393A4E53A}" destId="{211192F8-E2C3-49B8-865A-A8CC4E93A752}" srcOrd="0" destOrd="0" presId="urn:microsoft.com/office/officeart/2005/8/layout/hierarchy2"/>
    <dgm:cxn modelId="{534DB033-000C-41A9-8185-40E8C95CB025}" type="presParOf" srcId="{CD1EF36C-2C87-4EE3-894D-BBDC76D08FA9}" destId="{45F15176-75C9-4B7D-9C87-950EE0961925}" srcOrd="3" destOrd="0" presId="urn:microsoft.com/office/officeart/2005/8/layout/hierarchy2"/>
    <dgm:cxn modelId="{033FAA99-31FF-407B-92A3-4183B0E164AF}" type="presParOf" srcId="{45F15176-75C9-4B7D-9C87-950EE0961925}" destId="{930CBD4F-A24C-4EEE-BFC6-2B65874C8BBA}" srcOrd="0" destOrd="0" presId="urn:microsoft.com/office/officeart/2005/8/layout/hierarchy2"/>
    <dgm:cxn modelId="{D1EEC239-9AC3-4E23-B1FF-B83EC04FC1D2}" type="presParOf" srcId="{45F15176-75C9-4B7D-9C87-950EE0961925}" destId="{7066C279-C07F-4A1A-8D7A-F2D059973C13}" srcOrd="1" destOrd="0" presId="urn:microsoft.com/office/officeart/2005/8/layout/hierarchy2"/>
    <dgm:cxn modelId="{22145AE9-406B-4619-A6B6-AACD9E00A328}" type="presParOf" srcId="{ACB740BB-AA73-4FD6-888F-4FA8D437028A}" destId="{1F341269-5F93-4DAF-95CE-8AF0AB70D46A}" srcOrd="6" destOrd="0" presId="urn:microsoft.com/office/officeart/2005/8/layout/hierarchy2"/>
    <dgm:cxn modelId="{DDEC864E-68F6-45BD-ACA9-1043724D0D08}" type="presParOf" srcId="{1F341269-5F93-4DAF-95CE-8AF0AB70D46A}" destId="{5728AE0A-FF89-4220-899E-0BADA28A786A}" srcOrd="0" destOrd="0" presId="urn:microsoft.com/office/officeart/2005/8/layout/hierarchy2"/>
    <dgm:cxn modelId="{5E69C3FF-7B32-4D63-9872-C381B93F1705}" type="presParOf" srcId="{ACB740BB-AA73-4FD6-888F-4FA8D437028A}" destId="{B78DE1E1-9CBD-4E8D-8C7D-F7C114EF4694}" srcOrd="7" destOrd="0" presId="urn:microsoft.com/office/officeart/2005/8/layout/hierarchy2"/>
    <dgm:cxn modelId="{8C63DA8A-BBF0-4A64-9EA9-B0ACB750AE84}" type="presParOf" srcId="{B78DE1E1-9CBD-4E8D-8C7D-F7C114EF4694}" destId="{3F4B269D-AEB0-4903-9A73-16F9E34A2C73}" srcOrd="0" destOrd="0" presId="urn:microsoft.com/office/officeart/2005/8/layout/hierarchy2"/>
    <dgm:cxn modelId="{BB671DF0-1B75-4DBA-B0A8-D1FD9A8FB77B}" type="presParOf" srcId="{B78DE1E1-9CBD-4E8D-8C7D-F7C114EF4694}" destId="{75F6B4D2-500F-4C52-93E2-2BF4AF660015}" srcOrd="1" destOrd="0" presId="urn:microsoft.com/office/officeart/2005/8/layout/hierarchy2"/>
    <dgm:cxn modelId="{DE771116-A9C4-4419-B8FF-02DBE428054F}" type="presParOf" srcId="{75F6B4D2-500F-4C52-93E2-2BF4AF660015}" destId="{F4932567-0F11-479D-8C76-D8108E4E92E3}" srcOrd="0" destOrd="0" presId="urn:microsoft.com/office/officeart/2005/8/layout/hierarchy2"/>
    <dgm:cxn modelId="{7E720F89-1095-4586-9776-332D01DF6DE8}" type="presParOf" srcId="{F4932567-0F11-479D-8C76-D8108E4E92E3}" destId="{0037C3E1-0046-46B0-BEE5-912F6CD84B30}" srcOrd="0" destOrd="0" presId="urn:microsoft.com/office/officeart/2005/8/layout/hierarchy2"/>
    <dgm:cxn modelId="{3175C8F5-1EAC-4811-9054-A50D9E9CA3C1}" type="presParOf" srcId="{75F6B4D2-500F-4C52-93E2-2BF4AF660015}" destId="{D9A0944E-2B78-431E-982E-7A8D13ED1F12}" srcOrd="1" destOrd="0" presId="urn:microsoft.com/office/officeart/2005/8/layout/hierarchy2"/>
    <dgm:cxn modelId="{79532271-EF89-4E46-B4B3-89120313ECF8}" type="presParOf" srcId="{D9A0944E-2B78-431E-982E-7A8D13ED1F12}" destId="{48C8A691-A7E9-45F5-94FF-D9AEC64FCF55}" srcOrd="0" destOrd="0" presId="urn:microsoft.com/office/officeart/2005/8/layout/hierarchy2"/>
    <dgm:cxn modelId="{BD9C2C54-3082-4998-8337-96E4E0600611}" type="presParOf" srcId="{D9A0944E-2B78-431E-982E-7A8D13ED1F12}" destId="{27DAD31B-6CF9-4DA6-96FC-09D9779257C0}" srcOrd="1" destOrd="0" presId="urn:microsoft.com/office/officeart/2005/8/layout/hierarchy2"/>
  </dgm:cxnLst>
  <dgm:bg/>
  <dgm:whole>
    <a:ln w="1905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A49F9F0-524C-4D28-B59F-B10069156223}" type="doc">
      <dgm:prSet loTypeId="urn:microsoft.com/office/officeart/2005/8/layout/hierarchy2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kumimoji="1" lang="ja-JP" altLang="en-US"/>
        </a:p>
      </dgm:t>
    </dgm:pt>
    <dgm:pt modelId="{98B732EC-60EF-4C06-BCBC-252A54E5EB3E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求められる薬剤師</a:t>
          </a:r>
        </a:p>
      </dgm:t>
    </dgm:pt>
    <dgm:pt modelId="{EBFD3802-E4DD-45B9-AFB1-E94C84788437}" type="parTrans" cxnId="{C8D82106-17B2-4981-83B7-2577D3344DA0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9C4AD66-6D73-4C47-A214-D02A1DF5AF69}" type="sibTrans" cxnId="{C8D82106-17B2-4981-83B7-2577D3344DA0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DAED8209-D6CF-4051-8E3E-4D44B1E8857F}">
      <dgm:prSet phldrT="[テキスト]"/>
      <dgm:spPr>
        <a:ln w="76200">
          <a:solidFill>
            <a:srgbClr val="002060"/>
          </a:solidFill>
          <a:prstDash val="sysDash"/>
        </a:ln>
      </dgm:spPr>
      <dgm:t>
        <a:bodyPr/>
        <a:lstStyle/>
        <a:p>
          <a:r>
            <a:rPr kumimoji="1" lang="ja-JP" altLang="en-US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ノンテクニカルスキル</a:t>
          </a:r>
        </a:p>
      </dgm:t>
    </dgm:pt>
    <dgm:pt modelId="{B696CD06-AEFF-44B7-BCB3-91C655915F1A}" type="parTrans" cxnId="{CDE7B4E9-B576-400B-8B0A-85F68CC084E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4AA20B70-861F-4425-8436-E32043F1C0C2}" type="sibTrans" cxnId="{CDE7B4E9-B576-400B-8B0A-85F68CC084E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25909DE1-0A97-4240-8B20-FA38AAD8FC11}">
      <dgm:prSet phldrT="[テキスト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感覚の鋭敏性</a:t>
          </a:r>
        </a:p>
      </dgm:t>
    </dgm:pt>
    <dgm:pt modelId="{9D93B15B-D62C-4F60-B03E-CBB3734D2202}" type="parTrans" cxnId="{478A53B8-E009-4EB9-B0DB-E6E9E23145C3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906EA40-014C-43D7-950D-DBA2BC9B6C9C}" type="sibTrans" cxnId="{478A53B8-E009-4EB9-B0DB-E6E9E23145C3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8D0AC72-32DF-4BDE-8B95-68F14D74D813}">
      <dgm:prSet phldrT="[テキスト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アンコンシャス・バイアス</a:t>
          </a:r>
        </a:p>
      </dgm:t>
    </dgm:pt>
    <dgm:pt modelId="{6DC29A78-7150-4074-A39E-E51D5A0BA677}" type="parTrans" cxnId="{B064AB91-0A29-4EA7-AB2D-6DF1B69E143F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DF5C3749-5C32-4E75-B5C7-9C5E2682CF0A}" type="sibTrans" cxnId="{B064AB91-0A29-4EA7-AB2D-6DF1B69E143F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2B7D6B8-C941-48E8-A731-BD717E6657CA}">
      <dgm:prSet phldrT="[テキスト]"/>
      <dgm:spPr/>
      <dgm:t>
        <a:bodyPr/>
        <a:lstStyle/>
        <a:p>
          <a:r>
            <a:rPr lang="ja-JP" altLang="en-US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薬学的知見</a:t>
          </a:r>
          <a:endParaRPr kumimoji="1" lang="ja-JP" altLang="en-US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82FCA0C-37FD-4D02-BD0D-ACC422B9625F}" type="parTrans" cxnId="{87DBC73C-3A01-48FA-AA8C-743F34683FE8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EEA973DA-CFCD-4710-AF22-5F95A6AE5C97}" type="sibTrans" cxnId="{87DBC73C-3A01-48FA-AA8C-743F34683FE8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9D725668-1A1E-40AA-894E-D294B94EACEA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患者対応レベル</a:t>
          </a:r>
        </a:p>
      </dgm:t>
    </dgm:pt>
    <dgm:pt modelId="{7A6A09A4-36EF-4A26-A070-77F68D726E65}" type="parTrans" cxnId="{66D4DBD9-5208-4D69-A488-2A36955F5C5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F84F019F-5157-4563-82C0-1A41F69299A4}" type="sibTrans" cxnId="{66D4DBD9-5208-4D69-A488-2A36955F5C5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B56B9D5-FC7A-476B-A53E-698258588FF0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専門職対応レベル</a:t>
          </a:r>
        </a:p>
      </dgm:t>
    </dgm:pt>
    <dgm:pt modelId="{3246BE7D-2A6D-4D8A-8840-80830B9C557A}" type="parTrans" cxnId="{BC0C7B35-532D-4878-89F3-037A829BD72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BFB8B2AA-0AE4-46D5-B9E0-95BCDCE8A34C}" type="sibTrans" cxnId="{BC0C7B35-532D-4878-89F3-037A829BD72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89147884-6C3C-47D2-AE68-B1D8F3F07876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コミュニケーションスキル</a:t>
          </a:r>
        </a:p>
      </dgm:t>
    </dgm:pt>
    <dgm:pt modelId="{655FE642-0C17-42F1-A37F-9696F977F5B8}" type="sibTrans" cxnId="{8633C8BC-BA08-4936-B72E-021F042C7C1E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F0867C57-8A30-47EE-9AB8-B05BE054A8F6}" type="parTrans" cxnId="{8633C8BC-BA08-4936-B72E-021F042C7C1E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B958EB3-73DB-4BA5-A0F3-9DFF10BB0CAC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積極的傾聴</a:t>
          </a:r>
        </a:p>
      </dgm:t>
    </dgm:pt>
    <dgm:pt modelId="{2CC146D9-D789-44DB-80CF-E22C2755AB6D}" type="parTrans" cxnId="{90A8BCE6-5B49-495B-AC40-FC60615ECFC4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36E3199A-1884-48F8-ADD8-C1720E01C194}" type="sibTrans" cxnId="{90A8BCE6-5B49-495B-AC40-FC60615ECFC4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193B1556-78FE-4C92-9BB2-7526C62D1476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質問力</a:t>
          </a:r>
        </a:p>
      </dgm:t>
    </dgm:pt>
    <dgm:pt modelId="{2A8292B4-C207-4C88-950C-0671D56CB638}" type="parTrans" cxnId="{7870D904-CDCB-48EF-BFDD-712726DEB3E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8B7C9C6E-374C-4C3D-B141-5836847337B4}" type="sibTrans" cxnId="{7870D904-CDCB-48EF-BFDD-712726DEB3E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C745A8B-A455-4FF6-BE21-2E86645179CB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説明力</a:t>
          </a:r>
        </a:p>
      </dgm:t>
    </dgm:pt>
    <dgm:pt modelId="{73BCCE69-8705-461B-9147-123714E3A142}" type="parTrans" cxnId="{7A1D9BC8-D6BA-4CA3-ADC7-5F3401762B87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392D3031-6ECA-42F3-9E20-D898899D2591}" type="sibTrans" cxnId="{7A1D9BC8-D6BA-4CA3-ADC7-5F3401762B87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63FE45D-E233-4585-A4C7-28BC8E4EAD0E}">
      <dgm:prSet/>
      <dgm:spPr/>
      <dgm:t>
        <a:bodyPr/>
        <a:lstStyle/>
        <a:p>
          <a:r>
            <a:rPr kumimoji="1" lang="ja-JP" altLang="en-US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地域ネットワーク</a:t>
          </a:r>
        </a:p>
      </dgm:t>
    </dgm:pt>
    <dgm:pt modelId="{3EB01531-2B7F-43D5-96BB-8C1FF37F0EFF}" type="parTrans" cxnId="{FA780FBB-DDB3-4A90-A0A4-AC172EF36D49}">
      <dgm:prSet/>
      <dgm:spPr/>
      <dgm:t>
        <a:bodyPr/>
        <a:lstStyle/>
        <a:p>
          <a:endParaRPr kumimoji="1" lang="ja-JP" altLang="en-US"/>
        </a:p>
      </dgm:t>
    </dgm:pt>
    <dgm:pt modelId="{A3E48EEE-3F46-4FA6-B90E-C3FE8955A754}" type="sibTrans" cxnId="{FA780FBB-DDB3-4A90-A0A4-AC172EF36D49}">
      <dgm:prSet/>
      <dgm:spPr/>
      <dgm:t>
        <a:bodyPr/>
        <a:lstStyle/>
        <a:p>
          <a:endParaRPr kumimoji="1" lang="ja-JP" altLang="en-US"/>
        </a:p>
      </dgm:t>
    </dgm:pt>
    <dgm:pt modelId="{F1F64BF6-D4A6-416F-B686-972DD3CD8DE0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顔が浮かぶ関係</a:t>
          </a:r>
        </a:p>
      </dgm:t>
    </dgm:pt>
    <dgm:pt modelId="{8597C9A9-D862-481A-A9FD-CD5CB16D7FE1}" type="parTrans" cxnId="{C698F261-650E-4116-9C6D-4EDE369B7503}">
      <dgm:prSet/>
      <dgm:spPr/>
      <dgm:t>
        <a:bodyPr/>
        <a:lstStyle/>
        <a:p>
          <a:endParaRPr kumimoji="1" lang="ja-JP" altLang="en-US"/>
        </a:p>
      </dgm:t>
    </dgm:pt>
    <dgm:pt modelId="{F4F1B5F2-9D7E-4401-BC8C-3A1345E63205}" type="sibTrans" cxnId="{C698F261-650E-4116-9C6D-4EDE369B7503}">
      <dgm:prSet/>
      <dgm:spPr/>
      <dgm:t>
        <a:bodyPr/>
        <a:lstStyle/>
        <a:p>
          <a:endParaRPr kumimoji="1" lang="ja-JP" altLang="en-US"/>
        </a:p>
      </dgm:t>
    </dgm:pt>
    <dgm:pt modelId="{6FC6BA68-9F32-4099-A463-7F8AFB0585F2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交渉力</a:t>
          </a:r>
        </a:p>
      </dgm:t>
    </dgm:pt>
    <dgm:pt modelId="{2DCFE6CE-6318-46FE-85FF-F2D170620B39}" type="parTrans" cxnId="{11FDF32B-19BA-4CCB-8B1F-FE414E441938}">
      <dgm:prSet/>
      <dgm:spPr/>
      <dgm:t>
        <a:bodyPr/>
        <a:lstStyle/>
        <a:p>
          <a:endParaRPr kumimoji="1" lang="ja-JP" altLang="en-US"/>
        </a:p>
      </dgm:t>
    </dgm:pt>
    <dgm:pt modelId="{D033CA94-51E8-48B2-BD3B-0F9FEAB4C2D3}" type="sibTrans" cxnId="{11FDF32B-19BA-4CCB-8B1F-FE414E441938}">
      <dgm:prSet/>
      <dgm:spPr/>
      <dgm:t>
        <a:bodyPr/>
        <a:lstStyle/>
        <a:p>
          <a:endParaRPr kumimoji="1" lang="ja-JP" altLang="en-US"/>
        </a:p>
      </dgm:t>
    </dgm:pt>
    <dgm:pt modelId="{F1BD80AA-221B-45AC-B121-7CF0E2412877}">
      <dgm:prSet custT="1"/>
      <dgm:spPr/>
      <dgm:t>
        <a:bodyPr/>
        <a:lstStyle/>
        <a:p>
          <a:r>
            <a:rPr kumimoji="1" lang="ja-JP" altLang="en-US" sz="20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テクニカルスキル</a:t>
          </a:r>
          <a:br>
            <a:rPr kumimoji="1" lang="en-US" altLang="ja-JP" sz="20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16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（非薬剤師・機械・外注）</a:t>
          </a:r>
          <a:endParaRPr kumimoji="1" lang="ja-JP" altLang="en-US" sz="20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F5B0821-0191-4344-8DD5-8EA9306D4B28}" type="parTrans" cxnId="{B5B91E22-BD67-4C24-8F4B-AB15724B9D84}">
      <dgm:prSet/>
      <dgm:spPr/>
      <dgm:t>
        <a:bodyPr/>
        <a:lstStyle/>
        <a:p>
          <a:endParaRPr kumimoji="1" lang="ja-JP" altLang="en-US"/>
        </a:p>
      </dgm:t>
    </dgm:pt>
    <dgm:pt modelId="{A1096CD5-CFFD-4B76-B3F0-BF9259928111}" type="sibTrans" cxnId="{B5B91E22-BD67-4C24-8F4B-AB15724B9D84}">
      <dgm:prSet/>
      <dgm:spPr/>
      <dgm:t>
        <a:bodyPr/>
        <a:lstStyle/>
        <a:p>
          <a:endParaRPr kumimoji="1" lang="ja-JP" altLang="en-US"/>
        </a:p>
      </dgm:t>
    </dgm:pt>
    <dgm:pt modelId="{B2B80E37-305B-43CA-BDA1-37BDAA01E3FB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ソーシャルスタイル分析</a:t>
          </a:r>
        </a:p>
      </dgm:t>
    </dgm:pt>
    <dgm:pt modelId="{7C55DDE0-BFA3-47F0-BFCD-095A489200C6}" type="parTrans" cxnId="{908AE7B6-489B-42D1-A895-E3B90516133E}">
      <dgm:prSet/>
      <dgm:spPr/>
      <dgm:t>
        <a:bodyPr/>
        <a:lstStyle/>
        <a:p>
          <a:endParaRPr kumimoji="1" lang="ja-JP" altLang="en-US"/>
        </a:p>
      </dgm:t>
    </dgm:pt>
    <dgm:pt modelId="{14A788AA-F78C-4318-AA3E-C2072A405D9F}" type="sibTrans" cxnId="{908AE7B6-489B-42D1-A895-E3B90516133E}">
      <dgm:prSet/>
      <dgm:spPr/>
      <dgm:t>
        <a:bodyPr/>
        <a:lstStyle/>
        <a:p>
          <a:endParaRPr kumimoji="1" lang="ja-JP" altLang="en-US"/>
        </a:p>
      </dgm:t>
    </dgm:pt>
    <dgm:pt modelId="{41F153A5-CF4F-4A33-84CE-73B88FD02F75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感情コントロール</a:t>
          </a:r>
        </a:p>
      </dgm:t>
    </dgm:pt>
    <dgm:pt modelId="{0F8742D7-2560-4FF5-AFA7-B6FF67A59B86}" type="parTrans" cxnId="{DBFBE215-267D-49DD-882D-28146BC43F89}">
      <dgm:prSet/>
      <dgm:spPr/>
      <dgm:t>
        <a:bodyPr/>
        <a:lstStyle/>
        <a:p>
          <a:endParaRPr kumimoji="1" lang="ja-JP" altLang="en-US"/>
        </a:p>
      </dgm:t>
    </dgm:pt>
    <dgm:pt modelId="{AF266046-DFF0-4BA1-AD3A-451C1BD8507E}" type="sibTrans" cxnId="{DBFBE215-267D-49DD-882D-28146BC43F89}">
      <dgm:prSet/>
      <dgm:spPr/>
      <dgm:t>
        <a:bodyPr/>
        <a:lstStyle/>
        <a:p>
          <a:endParaRPr kumimoji="1" lang="ja-JP" altLang="en-US"/>
        </a:p>
      </dgm:t>
    </dgm:pt>
    <dgm:pt modelId="{AE189F06-08FC-40D9-B221-A2DFF83DD315}" type="pres">
      <dgm:prSet presAssocID="{BA49F9F0-524C-4D28-B59F-B1006915622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B1A3D23-285B-4E57-8966-E2656761E42D}" type="pres">
      <dgm:prSet presAssocID="{98B732EC-60EF-4C06-BCBC-252A54E5EB3E}" presName="root1" presStyleCnt="0"/>
      <dgm:spPr/>
    </dgm:pt>
    <dgm:pt modelId="{6901E4E0-EE5D-4A26-8B24-554E7C30138A}" type="pres">
      <dgm:prSet presAssocID="{98B732EC-60EF-4C06-BCBC-252A54E5EB3E}" presName="LevelOneTextNode" presStyleLbl="node0" presStyleIdx="0" presStyleCnt="1" custScaleX="186158">
        <dgm:presLayoutVars>
          <dgm:chPref val="3"/>
        </dgm:presLayoutVars>
      </dgm:prSet>
      <dgm:spPr/>
    </dgm:pt>
    <dgm:pt modelId="{ACB740BB-AA73-4FD6-888F-4FA8D437028A}" type="pres">
      <dgm:prSet presAssocID="{98B732EC-60EF-4C06-BCBC-252A54E5EB3E}" presName="level2hierChild" presStyleCnt="0"/>
      <dgm:spPr/>
    </dgm:pt>
    <dgm:pt modelId="{46339D71-4094-42E4-9219-A7F5AE6E5A79}" type="pres">
      <dgm:prSet presAssocID="{B696CD06-AEFF-44B7-BCB3-91C655915F1A}" presName="conn2-1" presStyleLbl="parChTrans1D2" presStyleIdx="0" presStyleCnt="4"/>
      <dgm:spPr/>
    </dgm:pt>
    <dgm:pt modelId="{76F126E3-93BD-4178-9C75-6AF61FE7334C}" type="pres">
      <dgm:prSet presAssocID="{B696CD06-AEFF-44B7-BCB3-91C655915F1A}" presName="connTx" presStyleLbl="parChTrans1D2" presStyleIdx="0" presStyleCnt="4"/>
      <dgm:spPr/>
    </dgm:pt>
    <dgm:pt modelId="{575D87AF-178B-43CB-A122-E1F6E988416D}" type="pres">
      <dgm:prSet presAssocID="{DAED8209-D6CF-4051-8E3E-4D44B1E8857F}" presName="root2" presStyleCnt="0"/>
      <dgm:spPr/>
    </dgm:pt>
    <dgm:pt modelId="{7AC9511E-4010-42F2-8B0E-39DFB843EF99}" type="pres">
      <dgm:prSet presAssocID="{DAED8209-D6CF-4051-8E3E-4D44B1E8857F}" presName="LevelTwoTextNode" presStyleLbl="node2" presStyleIdx="0" presStyleCnt="4" custScaleX="171099">
        <dgm:presLayoutVars>
          <dgm:chPref val="3"/>
        </dgm:presLayoutVars>
      </dgm:prSet>
      <dgm:spPr/>
    </dgm:pt>
    <dgm:pt modelId="{624EC555-00CB-4133-9CCF-3C593A87E427}" type="pres">
      <dgm:prSet presAssocID="{DAED8209-D6CF-4051-8E3E-4D44B1E8857F}" presName="level3hierChild" presStyleCnt="0"/>
      <dgm:spPr/>
    </dgm:pt>
    <dgm:pt modelId="{25FF2E5C-BA6B-4AD3-B40A-0991FCAC90FA}" type="pres">
      <dgm:prSet presAssocID="{0F8742D7-2560-4FF5-AFA7-B6FF67A59B86}" presName="conn2-1" presStyleLbl="parChTrans1D3" presStyleIdx="0" presStyleCnt="8"/>
      <dgm:spPr/>
    </dgm:pt>
    <dgm:pt modelId="{CC2048E4-6DBC-4F0F-BE64-DE026703FFFE}" type="pres">
      <dgm:prSet presAssocID="{0F8742D7-2560-4FF5-AFA7-B6FF67A59B86}" presName="connTx" presStyleLbl="parChTrans1D3" presStyleIdx="0" presStyleCnt="8"/>
      <dgm:spPr/>
    </dgm:pt>
    <dgm:pt modelId="{C95F8F28-0881-4216-8404-3BFE849442ED}" type="pres">
      <dgm:prSet presAssocID="{41F153A5-CF4F-4A33-84CE-73B88FD02F75}" presName="root2" presStyleCnt="0"/>
      <dgm:spPr/>
    </dgm:pt>
    <dgm:pt modelId="{E6949DAD-D4CD-4394-8D32-BFC210D1471F}" type="pres">
      <dgm:prSet presAssocID="{41F153A5-CF4F-4A33-84CE-73B88FD02F75}" presName="LevelTwoTextNode" presStyleLbl="node3" presStyleIdx="0" presStyleCnt="8" custScaleX="193992">
        <dgm:presLayoutVars>
          <dgm:chPref val="3"/>
        </dgm:presLayoutVars>
      </dgm:prSet>
      <dgm:spPr/>
    </dgm:pt>
    <dgm:pt modelId="{45F825DB-E23B-46FF-8447-B865F202E961}" type="pres">
      <dgm:prSet presAssocID="{41F153A5-CF4F-4A33-84CE-73B88FD02F75}" presName="level3hierChild" presStyleCnt="0"/>
      <dgm:spPr/>
    </dgm:pt>
    <dgm:pt modelId="{4A4BABB0-A39B-476D-8431-728B13704A31}" type="pres">
      <dgm:prSet presAssocID="{9D93B15B-D62C-4F60-B03E-CBB3734D2202}" presName="conn2-1" presStyleLbl="parChTrans1D3" presStyleIdx="1" presStyleCnt="8"/>
      <dgm:spPr/>
    </dgm:pt>
    <dgm:pt modelId="{4C966F5F-1C8B-4557-89BF-E278B00671F0}" type="pres">
      <dgm:prSet presAssocID="{9D93B15B-D62C-4F60-B03E-CBB3734D2202}" presName="connTx" presStyleLbl="parChTrans1D3" presStyleIdx="1" presStyleCnt="8"/>
      <dgm:spPr/>
    </dgm:pt>
    <dgm:pt modelId="{BA625688-815F-4A2F-BB6E-87ECC8553B8D}" type="pres">
      <dgm:prSet presAssocID="{25909DE1-0A97-4240-8B20-FA38AAD8FC11}" presName="root2" presStyleCnt="0"/>
      <dgm:spPr/>
    </dgm:pt>
    <dgm:pt modelId="{0F4598CC-FDF9-4715-998C-DC88C7E22EA4}" type="pres">
      <dgm:prSet presAssocID="{25909DE1-0A97-4240-8B20-FA38AAD8FC11}" presName="LevelTwoTextNode" presStyleLbl="node3" presStyleIdx="1" presStyleCnt="8" custScaleX="195371" custLinFactNeighborY="2565">
        <dgm:presLayoutVars>
          <dgm:chPref val="3"/>
        </dgm:presLayoutVars>
      </dgm:prSet>
      <dgm:spPr/>
    </dgm:pt>
    <dgm:pt modelId="{C518E188-A12F-4B5B-82D6-0791B83B8CE3}" type="pres">
      <dgm:prSet presAssocID="{25909DE1-0A97-4240-8B20-FA38AAD8FC11}" presName="level3hierChild" presStyleCnt="0"/>
      <dgm:spPr/>
    </dgm:pt>
    <dgm:pt modelId="{D5DEC416-F9D9-4851-B11B-B3A585BAABB6}" type="pres">
      <dgm:prSet presAssocID="{7C55DDE0-BFA3-47F0-BFCD-095A489200C6}" presName="conn2-1" presStyleLbl="parChTrans1D3" presStyleIdx="2" presStyleCnt="8"/>
      <dgm:spPr/>
    </dgm:pt>
    <dgm:pt modelId="{DEF763EC-006E-47E2-9BC0-BDFA74D24B9E}" type="pres">
      <dgm:prSet presAssocID="{7C55DDE0-BFA3-47F0-BFCD-095A489200C6}" presName="connTx" presStyleLbl="parChTrans1D3" presStyleIdx="2" presStyleCnt="8"/>
      <dgm:spPr/>
    </dgm:pt>
    <dgm:pt modelId="{70BDC8DD-95A9-4D0E-9D30-FAAB76A55126}" type="pres">
      <dgm:prSet presAssocID="{B2B80E37-305B-43CA-BDA1-37BDAA01E3FB}" presName="root2" presStyleCnt="0"/>
      <dgm:spPr/>
    </dgm:pt>
    <dgm:pt modelId="{99371390-5748-4A73-B61A-D563CED48402}" type="pres">
      <dgm:prSet presAssocID="{B2B80E37-305B-43CA-BDA1-37BDAA01E3FB}" presName="LevelTwoTextNode" presStyleLbl="node3" presStyleIdx="2" presStyleCnt="8" custScaleX="198089">
        <dgm:presLayoutVars>
          <dgm:chPref val="3"/>
        </dgm:presLayoutVars>
      </dgm:prSet>
      <dgm:spPr/>
    </dgm:pt>
    <dgm:pt modelId="{73CDA21A-74B8-4C16-A6C1-0A0A97619129}" type="pres">
      <dgm:prSet presAssocID="{B2B80E37-305B-43CA-BDA1-37BDAA01E3FB}" presName="level3hierChild" presStyleCnt="0"/>
      <dgm:spPr/>
    </dgm:pt>
    <dgm:pt modelId="{0EF3CC1D-5406-4550-8B9F-0DDA804BED72}" type="pres">
      <dgm:prSet presAssocID="{6DC29A78-7150-4074-A39E-E51D5A0BA677}" presName="conn2-1" presStyleLbl="parChTrans1D3" presStyleIdx="3" presStyleCnt="8"/>
      <dgm:spPr/>
    </dgm:pt>
    <dgm:pt modelId="{2C6B8804-AC12-48B2-BC68-D33E5C17239E}" type="pres">
      <dgm:prSet presAssocID="{6DC29A78-7150-4074-A39E-E51D5A0BA677}" presName="connTx" presStyleLbl="parChTrans1D3" presStyleIdx="3" presStyleCnt="8"/>
      <dgm:spPr/>
    </dgm:pt>
    <dgm:pt modelId="{1B64436E-E8EC-4BAB-BF2D-2B013C31F269}" type="pres">
      <dgm:prSet presAssocID="{08D0AC72-32DF-4BDE-8B95-68F14D74D813}" presName="root2" presStyleCnt="0"/>
      <dgm:spPr/>
    </dgm:pt>
    <dgm:pt modelId="{A67A6D22-CDC6-4E23-A6E8-16EEBCD499A4}" type="pres">
      <dgm:prSet presAssocID="{08D0AC72-32DF-4BDE-8B95-68F14D74D813}" presName="LevelTwoTextNode" presStyleLbl="node3" presStyleIdx="3" presStyleCnt="8" custScaleX="195371" custLinFactNeighborY="2565">
        <dgm:presLayoutVars>
          <dgm:chPref val="3"/>
        </dgm:presLayoutVars>
      </dgm:prSet>
      <dgm:spPr/>
    </dgm:pt>
    <dgm:pt modelId="{037C723E-8B8D-4D35-AA21-64F0052B9A49}" type="pres">
      <dgm:prSet presAssocID="{08D0AC72-32DF-4BDE-8B95-68F14D74D813}" presName="level3hierChild" presStyleCnt="0"/>
      <dgm:spPr/>
    </dgm:pt>
    <dgm:pt modelId="{0D5AD2A4-C222-4E87-BF69-9E2450B4D58B}" type="pres">
      <dgm:prSet presAssocID="{F0867C57-8A30-47EE-9AB8-B05BE054A8F6}" presName="conn2-1" presStyleLbl="parChTrans1D3" presStyleIdx="4" presStyleCnt="8"/>
      <dgm:spPr/>
    </dgm:pt>
    <dgm:pt modelId="{80D9BBB0-0ADA-4EE5-AE2B-2F0A3E4AEE22}" type="pres">
      <dgm:prSet presAssocID="{F0867C57-8A30-47EE-9AB8-B05BE054A8F6}" presName="connTx" presStyleLbl="parChTrans1D3" presStyleIdx="4" presStyleCnt="8"/>
      <dgm:spPr/>
    </dgm:pt>
    <dgm:pt modelId="{0B47E4F1-2F92-4CCF-9A41-77CE8CC2C35F}" type="pres">
      <dgm:prSet presAssocID="{89147884-6C3C-47D2-AE68-B1D8F3F07876}" presName="root2" presStyleCnt="0"/>
      <dgm:spPr/>
    </dgm:pt>
    <dgm:pt modelId="{903ED94A-C19A-4CF0-A1A6-0D571E3F181D}" type="pres">
      <dgm:prSet presAssocID="{89147884-6C3C-47D2-AE68-B1D8F3F07876}" presName="LevelTwoTextNode" presStyleLbl="node3" presStyleIdx="4" presStyleCnt="8" custScaleX="195371" custLinFactNeighborY="2565">
        <dgm:presLayoutVars>
          <dgm:chPref val="3"/>
        </dgm:presLayoutVars>
      </dgm:prSet>
      <dgm:spPr/>
    </dgm:pt>
    <dgm:pt modelId="{14442256-F440-4CDA-B2B8-5014607F79B1}" type="pres">
      <dgm:prSet presAssocID="{89147884-6C3C-47D2-AE68-B1D8F3F07876}" presName="level3hierChild" presStyleCnt="0"/>
      <dgm:spPr/>
    </dgm:pt>
    <dgm:pt modelId="{A3B7F6A8-115E-461D-8E18-7146AF9032EF}" type="pres">
      <dgm:prSet presAssocID="{2CC146D9-D789-44DB-80CF-E22C2755AB6D}" presName="conn2-1" presStyleLbl="parChTrans1D4" presStyleIdx="0" presStyleCnt="4"/>
      <dgm:spPr/>
    </dgm:pt>
    <dgm:pt modelId="{53E33882-0A7C-44E9-9F93-7295ED50C7B0}" type="pres">
      <dgm:prSet presAssocID="{2CC146D9-D789-44DB-80CF-E22C2755AB6D}" presName="connTx" presStyleLbl="parChTrans1D4" presStyleIdx="0" presStyleCnt="4"/>
      <dgm:spPr/>
    </dgm:pt>
    <dgm:pt modelId="{DACE7D63-BF1B-440D-9BFA-B5B95945E19C}" type="pres">
      <dgm:prSet presAssocID="{CB958EB3-73DB-4BA5-A0F3-9DFF10BB0CAC}" presName="root2" presStyleCnt="0"/>
      <dgm:spPr/>
    </dgm:pt>
    <dgm:pt modelId="{49E9AF0A-BEC0-4E7E-BA37-FDF8D85C388E}" type="pres">
      <dgm:prSet presAssocID="{CB958EB3-73DB-4BA5-A0F3-9DFF10BB0CAC}" presName="LevelTwoTextNode" presStyleLbl="node4" presStyleIdx="0" presStyleCnt="4">
        <dgm:presLayoutVars>
          <dgm:chPref val="3"/>
        </dgm:presLayoutVars>
      </dgm:prSet>
      <dgm:spPr/>
    </dgm:pt>
    <dgm:pt modelId="{278A8B60-D337-43CF-8F59-2F31ABF7D3E1}" type="pres">
      <dgm:prSet presAssocID="{CB958EB3-73DB-4BA5-A0F3-9DFF10BB0CAC}" presName="level3hierChild" presStyleCnt="0"/>
      <dgm:spPr/>
    </dgm:pt>
    <dgm:pt modelId="{12224DC2-ACEF-40F7-A581-2398C73825F4}" type="pres">
      <dgm:prSet presAssocID="{2A8292B4-C207-4C88-950C-0671D56CB638}" presName="conn2-1" presStyleLbl="parChTrans1D4" presStyleIdx="1" presStyleCnt="4"/>
      <dgm:spPr/>
    </dgm:pt>
    <dgm:pt modelId="{5427AD64-BAD4-4ECA-B37B-B5A347A5CC6F}" type="pres">
      <dgm:prSet presAssocID="{2A8292B4-C207-4C88-950C-0671D56CB638}" presName="connTx" presStyleLbl="parChTrans1D4" presStyleIdx="1" presStyleCnt="4"/>
      <dgm:spPr/>
    </dgm:pt>
    <dgm:pt modelId="{82145F60-2E81-48C3-AE15-F2B6FECA31C2}" type="pres">
      <dgm:prSet presAssocID="{193B1556-78FE-4C92-9BB2-7526C62D1476}" presName="root2" presStyleCnt="0"/>
      <dgm:spPr/>
    </dgm:pt>
    <dgm:pt modelId="{3C20E010-F1EF-4A15-BBB5-AD5A9B8D6DC1}" type="pres">
      <dgm:prSet presAssocID="{193B1556-78FE-4C92-9BB2-7526C62D1476}" presName="LevelTwoTextNode" presStyleLbl="node4" presStyleIdx="1" presStyleCnt="4">
        <dgm:presLayoutVars>
          <dgm:chPref val="3"/>
        </dgm:presLayoutVars>
      </dgm:prSet>
      <dgm:spPr/>
    </dgm:pt>
    <dgm:pt modelId="{7AF9B4C2-F2EC-4E28-A57A-49AF4989677A}" type="pres">
      <dgm:prSet presAssocID="{193B1556-78FE-4C92-9BB2-7526C62D1476}" presName="level3hierChild" presStyleCnt="0"/>
      <dgm:spPr/>
    </dgm:pt>
    <dgm:pt modelId="{DD69D046-01C8-4FDB-80EF-BF5B7A0241C3}" type="pres">
      <dgm:prSet presAssocID="{73BCCE69-8705-461B-9147-123714E3A142}" presName="conn2-1" presStyleLbl="parChTrans1D4" presStyleIdx="2" presStyleCnt="4"/>
      <dgm:spPr/>
    </dgm:pt>
    <dgm:pt modelId="{DDC7C938-205A-444E-89AA-C7CE2F820D34}" type="pres">
      <dgm:prSet presAssocID="{73BCCE69-8705-461B-9147-123714E3A142}" presName="connTx" presStyleLbl="parChTrans1D4" presStyleIdx="2" presStyleCnt="4"/>
      <dgm:spPr/>
    </dgm:pt>
    <dgm:pt modelId="{CDAC046B-B7C7-4956-9B98-B3FD9C0BC895}" type="pres">
      <dgm:prSet presAssocID="{7C745A8B-A455-4FF6-BE21-2E86645179CB}" presName="root2" presStyleCnt="0"/>
      <dgm:spPr/>
    </dgm:pt>
    <dgm:pt modelId="{C56BFAC9-F21B-4AB9-8BEE-C6D77BEF17CD}" type="pres">
      <dgm:prSet presAssocID="{7C745A8B-A455-4FF6-BE21-2E86645179CB}" presName="LevelTwoTextNode" presStyleLbl="node4" presStyleIdx="2" presStyleCnt="4">
        <dgm:presLayoutVars>
          <dgm:chPref val="3"/>
        </dgm:presLayoutVars>
      </dgm:prSet>
      <dgm:spPr/>
    </dgm:pt>
    <dgm:pt modelId="{7B672399-37CD-401B-A3A4-4A039B970AD0}" type="pres">
      <dgm:prSet presAssocID="{7C745A8B-A455-4FF6-BE21-2E86645179CB}" presName="level3hierChild" presStyleCnt="0"/>
      <dgm:spPr/>
    </dgm:pt>
    <dgm:pt modelId="{87895BE6-49D4-4964-AFF7-7241F09D19CF}" type="pres">
      <dgm:prSet presAssocID="{2DCFE6CE-6318-46FE-85FF-F2D170620B39}" presName="conn2-1" presStyleLbl="parChTrans1D4" presStyleIdx="3" presStyleCnt="4"/>
      <dgm:spPr/>
    </dgm:pt>
    <dgm:pt modelId="{E39F86FB-90B0-4948-B2CD-857F0BC35079}" type="pres">
      <dgm:prSet presAssocID="{2DCFE6CE-6318-46FE-85FF-F2D170620B39}" presName="connTx" presStyleLbl="parChTrans1D4" presStyleIdx="3" presStyleCnt="4"/>
      <dgm:spPr/>
    </dgm:pt>
    <dgm:pt modelId="{0635EFA4-325A-4D8C-8E11-6F89C92C4329}" type="pres">
      <dgm:prSet presAssocID="{6FC6BA68-9F32-4099-A463-7F8AFB0585F2}" presName="root2" presStyleCnt="0"/>
      <dgm:spPr/>
    </dgm:pt>
    <dgm:pt modelId="{6EB4C27F-D476-48E0-9051-1D70AFBF9FCF}" type="pres">
      <dgm:prSet presAssocID="{6FC6BA68-9F32-4099-A463-7F8AFB0585F2}" presName="LevelTwoTextNode" presStyleLbl="node4" presStyleIdx="3" presStyleCnt="4">
        <dgm:presLayoutVars>
          <dgm:chPref val="3"/>
        </dgm:presLayoutVars>
      </dgm:prSet>
      <dgm:spPr/>
    </dgm:pt>
    <dgm:pt modelId="{2624F0D3-3430-4E76-A81E-1840658DAD30}" type="pres">
      <dgm:prSet presAssocID="{6FC6BA68-9F32-4099-A463-7F8AFB0585F2}" presName="level3hierChild" presStyleCnt="0"/>
      <dgm:spPr/>
    </dgm:pt>
    <dgm:pt modelId="{DEA53751-90B5-4C5F-ADC8-446F5BB97D19}" type="pres">
      <dgm:prSet presAssocID="{AF5B0821-0191-4344-8DD5-8EA9306D4B28}" presName="conn2-1" presStyleLbl="parChTrans1D2" presStyleIdx="1" presStyleCnt="4"/>
      <dgm:spPr/>
    </dgm:pt>
    <dgm:pt modelId="{87F1967E-F6F2-41F3-951B-0AF0BAAB184C}" type="pres">
      <dgm:prSet presAssocID="{AF5B0821-0191-4344-8DD5-8EA9306D4B28}" presName="connTx" presStyleLbl="parChTrans1D2" presStyleIdx="1" presStyleCnt="4"/>
      <dgm:spPr/>
    </dgm:pt>
    <dgm:pt modelId="{234FDA76-4A3F-4B82-877A-FDEAA66B73E4}" type="pres">
      <dgm:prSet presAssocID="{F1BD80AA-221B-45AC-B121-7CF0E2412877}" presName="root2" presStyleCnt="0"/>
      <dgm:spPr/>
    </dgm:pt>
    <dgm:pt modelId="{A97D30A1-2F9F-4521-8202-DDA45E24635B}" type="pres">
      <dgm:prSet presAssocID="{F1BD80AA-221B-45AC-B121-7CF0E2412877}" presName="LevelTwoTextNode" presStyleLbl="node2" presStyleIdx="1" presStyleCnt="4" custScaleX="169819" custLinFactNeighborY="27050">
        <dgm:presLayoutVars>
          <dgm:chPref val="3"/>
        </dgm:presLayoutVars>
      </dgm:prSet>
      <dgm:spPr/>
    </dgm:pt>
    <dgm:pt modelId="{5648F0C3-D068-4F5B-8780-30B31302CC60}" type="pres">
      <dgm:prSet presAssocID="{F1BD80AA-221B-45AC-B121-7CF0E2412877}" presName="level3hierChild" presStyleCnt="0"/>
      <dgm:spPr/>
    </dgm:pt>
    <dgm:pt modelId="{1759D63A-0412-4FD2-B026-928DB774BE2C}" type="pres">
      <dgm:prSet presAssocID="{782FCA0C-37FD-4D02-BD0D-ACC422B9625F}" presName="conn2-1" presStyleLbl="parChTrans1D2" presStyleIdx="2" presStyleCnt="4"/>
      <dgm:spPr/>
    </dgm:pt>
    <dgm:pt modelId="{9D236118-4C35-43AF-A62C-5971A06DE9D9}" type="pres">
      <dgm:prSet presAssocID="{782FCA0C-37FD-4D02-BD0D-ACC422B9625F}" presName="connTx" presStyleLbl="parChTrans1D2" presStyleIdx="2" presStyleCnt="4"/>
      <dgm:spPr/>
    </dgm:pt>
    <dgm:pt modelId="{758D291C-F912-4B58-8885-714CC6879BF7}" type="pres">
      <dgm:prSet presAssocID="{02B7D6B8-C941-48E8-A731-BD717E6657CA}" presName="root2" presStyleCnt="0"/>
      <dgm:spPr/>
    </dgm:pt>
    <dgm:pt modelId="{3F0E78F8-3710-4D0F-A878-20441C937B6D}" type="pres">
      <dgm:prSet presAssocID="{02B7D6B8-C941-48E8-A731-BD717E6657CA}" presName="LevelTwoTextNode" presStyleLbl="node2" presStyleIdx="2" presStyleCnt="4" custScaleX="170612">
        <dgm:presLayoutVars>
          <dgm:chPref val="3"/>
        </dgm:presLayoutVars>
      </dgm:prSet>
      <dgm:spPr/>
    </dgm:pt>
    <dgm:pt modelId="{CD1EF36C-2C87-4EE3-894D-BBDC76D08FA9}" type="pres">
      <dgm:prSet presAssocID="{02B7D6B8-C941-48E8-A731-BD717E6657CA}" presName="level3hierChild" presStyleCnt="0"/>
      <dgm:spPr/>
    </dgm:pt>
    <dgm:pt modelId="{327BDC62-5EAC-4E00-848B-21B372979B7C}" type="pres">
      <dgm:prSet presAssocID="{7A6A09A4-36EF-4A26-A070-77F68D726E65}" presName="conn2-1" presStyleLbl="parChTrans1D3" presStyleIdx="5" presStyleCnt="8"/>
      <dgm:spPr/>
    </dgm:pt>
    <dgm:pt modelId="{4B53EC76-D33B-4736-A234-C8586A62BCB8}" type="pres">
      <dgm:prSet presAssocID="{7A6A09A4-36EF-4A26-A070-77F68D726E65}" presName="connTx" presStyleLbl="parChTrans1D3" presStyleIdx="5" presStyleCnt="8"/>
      <dgm:spPr/>
    </dgm:pt>
    <dgm:pt modelId="{5085A3F8-9035-48E5-8339-8842FB46D33A}" type="pres">
      <dgm:prSet presAssocID="{9D725668-1A1E-40AA-894E-D294B94EACEA}" presName="root2" presStyleCnt="0"/>
      <dgm:spPr/>
    </dgm:pt>
    <dgm:pt modelId="{24F57792-E2EE-4823-8E1A-274FF9B47BA8}" type="pres">
      <dgm:prSet presAssocID="{9D725668-1A1E-40AA-894E-D294B94EACEA}" presName="LevelTwoTextNode" presStyleLbl="node3" presStyleIdx="5" presStyleCnt="8" custScaleX="195371" custLinFactNeighborY="2565">
        <dgm:presLayoutVars>
          <dgm:chPref val="3"/>
        </dgm:presLayoutVars>
      </dgm:prSet>
      <dgm:spPr/>
    </dgm:pt>
    <dgm:pt modelId="{ADB134FE-C581-4C92-A820-96460A426D30}" type="pres">
      <dgm:prSet presAssocID="{9D725668-1A1E-40AA-894E-D294B94EACEA}" presName="level3hierChild" presStyleCnt="0"/>
      <dgm:spPr/>
    </dgm:pt>
    <dgm:pt modelId="{5D828ECF-09A1-4C20-9EBA-2F7393A4E53A}" type="pres">
      <dgm:prSet presAssocID="{3246BE7D-2A6D-4D8A-8840-80830B9C557A}" presName="conn2-1" presStyleLbl="parChTrans1D3" presStyleIdx="6" presStyleCnt="8"/>
      <dgm:spPr/>
    </dgm:pt>
    <dgm:pt modelId="{211192F8-E2C3-49B8-865A-A8CC4E93A752}" type="pres">
      <dgm:prSet presAssocID="{3246BE7D-2A6D-4D8A-8840-80830B9C557A}" presName="connTx" presStyleLbl="parChTrans1D3" presStyleIdx="6" presStyleCnt="8"/>
      <dgm:spPr/>
    </dgm:pt>
    <dgm:pt modelId="{45F15176-75C9-4B7D-9C87-950EE0961925}" type="pres">
      <dgm:prSet presAssocID="{CB56B9D5-FC7A-476B-A53E-698258588FF0}" presName="root2" presStyleCnt="0"/>
      <dgm:spPr/>
    </dgm:pt>
    <dgm:pt modelId="{930CBD4F-A24C-4EEE-BFC6-2B65874C8BBA}" type="pres">
      <dgm:prSet presAssocID="{CB56B9D5-FC7A-476B-A53E-698258588FF0}" presName="LevelTwoTextNode" presStyleLbl="node3" presStyleIdx="6" presStyleCnt="8" custScaleX="195371">
        <dgm:presLayoutVars>
          <dgm:chPref val="3"/>
        </dgm:presLayoutVars>
      </dgm:prSet>
      <dgm:spPr/>
    </dgm:pt>
    <dgm:pt modelId="{7066C279-C07F-4A1A-8D7A-F2D059973C13}" type="pres">
      <dgm:prSet presAssocID="{CB56B9D5-FC7A-476B-A53E-698258588FF0}" presName="level3hierChild" presStyleCnt="0"/>
      <dgm:spPr/>
    </dgm:pt>
    <dgm:pt modelId="{1F341269-5F93-4DAF-95CE-8AF0AB70D46A}" type="pres">
      <dgm:prSet presAssocID="{3EB01531-2B7F-43D5-96BB-8C1FF37F0EFF}" presName="conn2-1" presStyleLbl="parChTrans1D2" presStyleIdx="3" presStyleCnt="4"/>
      <dgm:spPr/>
    </dgm:pt>
    <dgm:pt modelId="{5728AE0A-FF89-4220-899E-0BADA28A786A}" type="pres">
      <dgm:prSet presAssocID="{3EB01531-2B7F-43D5-96BB-8C1FF37F0EFF}" presName="connTx" presStyleLbl="parChTrans1D2" presStyleIdx="3" presStyleCnt="4"/>
      <dgm:spPr/>
    </dgm:pt>
    <dgm:pt modelId="{B78DE1E1-9CBD-4E8D-8C7D-F7C114EF4694}" type="pres">
      <dgm:prSet presAssocID="{763FE45D-E233-4585-A4C7-28BC8E4EAD0E}" presName="root2" presStyleCnt="0"/>
      <dgm:spPr/>
    </dgm:pt>
    <dgm:pt modelId="{3F4B269D-AEB0-4903-9A73-16F9E34A2C73}" type="pres">
      <dgm:prSet presAssocID="{763FE45D-E233-4585-A4C7-28BC8E4EAD0E}" presName="LevelTwoTextNode" presStyleLbl="node2" presStyleIdx="3" presStyleCnt="4" custScaleX="172799" custLinFactNeighborX="-474" custLinFactNeighborY="1084">
        <dgm:presLayoutVars>
          <dgm:chPref val="3"/>
        </dgm:presLayoutVars>
      </dgm:prSet>
      <dgm:spPr/>
    </dgm:pt>
    <dgm:pt modelId="{75F6B4D2-500F-4C52-93E2-2BF4AF660015}" type="pres">
      <dgm:prSet presAssocID="{763FE45D-E233-4585-A4C7-28BC8E4EAD0E}" presName="level3hierChild" presStyleCnt="0"/>
      <dgm:spPr/>
    </dgm:pt>
    <dgm:pt modelId="{F4932567-0F11-479D-8C76-D8108E4E92E3}" type="pres">
      <dgm:prSet presAssocID="{8597C9A9-D862-481A-A9FD-CD5CB16D7FE1}" presName="conn2-1" presStyleLbl="parChTrans1D3" presStyleIdx="7" presStyleCnt="8"/>
      <dgm:spPr/>
    </dgm:pt>
    <dgm:pt modelId="{0037C3E1-0046-46B0-BEE5-912F6CD84B30}" type="pres">
      <dgm:prSet presAssocID="{8597C9A9-D862-481A-A9FD-CD5CB16D7FE1}" presName="connTx" presStyleLbl="parChTrans1D3" presStyleIdx="7" presStyleCnt="8"/>
      <dgm:spPr/>
    </dgm:pt>
    <dgm:pt modelId="{D9A0944E-2B78-431E-982E-7A8D13ED1F12}" type="pres">
      <dgm:prSet presAssocID="{F1F64BF6-D4A6-416F-B686-972DD3CD8DE0}" presName="root2" presStyleCnt="0"/>
      <dgm:spPr/>
    </dgm:pt>
    <dgm:pt modelId="{48C8A691-A7E9-45F5-94FF-D9AEC64FCF55}" type="pres">
      <dgm:prSet presAssocID="{F1F64BF6-D4A6-416F-B686-972DD3CD8DE0}" presName="LevelTwoTextNode" presStyleLbl="node3" presStyleIdx="7" presStyleCnt="8" custScaleX="195420">
        <dgm:presLayoutVars>
          <dgm:chPref val="3"/>
        </dgm:presLayoutVars>
      </dgm:prSet>
      <dgm:spPr/>
    </dgm:pt>
    <dgm:pt modelId="{27DAD31B-6CF9-4DA6-96FC-09D9779257C0}" type="pres">
      <dgm:prSet presAssocID="{F1F64BF6-D4A6-416F-B686-972DD3CD8DE0}" presName="level3hierChild" presStyleCnt="0"/>
      <dgm:spPr/>
    </dgm:pt>
  </dgm:ptLst>
  <dgm:cxnLst>
    <dgm:cxn modelId="{7870D904-CDCB-48EF-BFDD-712726DEB3EA}" srcId="{89147884-6C3C-47D2-AE68-B1D8F3F07876}" destId="{193B1556-78FE-4C92-9BB2-7526C62D1476}" srcOrd="1" destOrd="0" parTransId="{2A8292B4-C207-4C88-950C-0671D56CB638}" sibTransId="{8B7C9C6E-374C-4C3D-B141-5836847337B4}"/>
    <dgm:cxn modelId="{C8D82106-17B2-4981-83B7-2577D3344DA0}" srcId="{BA49F9F0-524C-4D28-B59F-B10069156223}" destId="{98B732EC-60EF-4C06-BCBC-252A54E5EB3E}" srcOrd="0" destOrd="0" parTransId="{EBFD3802-E4DD-45B9-AFB1-E94C84788437}" sibTransId="{A9C4AD66-6D73-4C47-A214-D02A1DF5AF69}"/>
    <dgm:cxn modelId="{53A3A70C-D987-495C-8491-2DD68E4E2DC4}" type="presOf" srcId="{7C55DDE0-BFA3-47F0-BFCD-095A489200C6}" destId="{D5DEC416-F9D9-4851-B11B-B3A585BAABB6}" srcOrd="0" destOrd="0" presId="urn:microsoft.com/office/officeart/2005/8/layout/hierarchy2"/>
    <dgm:cxn modelId="{7DE7FB0C-D01E-4E2A-95B2-AACB68C75EA6}" type="presOf" srcId="{6DC29A78-7150-4074-A39E-E51D5A0BA677}" destId="{2C6B8804-AC12-48B2-BC68-D33E5C17239E}" srcOrd="1" destOrd="0" presId="urn:microsoft.com/office/officeart/2005/8/layout/hierarchy2"/>
    <dgm:cxn modelId="{58E2F60D-D91D-4DA2-A8DC-250B74B88DE4}" type="presOf" srcId="{08D0AC72-32DF-4BDE-8B95-68F14D74D813}" destId="{A67A6D22-CDC6-4E23-A6E8-16EEBCD499A4}" srcOrd="0" destOrd="0" presId="urn:microsoft.com/office/officeart/2005/8/layout/hierarchy2"/>
    <dgm:cxn modelId="{DBFBE215-267D-49DD-882D-28146BC43F89}" srcId="{DAED8209-D6CF-4051-8E3E-4D44B1E8857F}" destId="{41F153A5-CF4F-4A33-84CE-73B88FD02F75}" srcOrd="0" destOrd="0" parTransId="{0F8742D7-2560-4FF5-AFA7-B6FF67A59B86}" sibTransId="{AF266046-DFF0-4BA1-AD3A-451C1BD8507E}"/>
    <dgm:cxn modelId="{FD593518-9B83-4065-9CFC-BCF6BD19F6A5}" type="presOf" srcId="{CB56B9D5-FC7A-476B-A53E-698258588FF0}" destId="{930CBD4F-A24C-4EEE-BFC6-2B65874C8BBA}" srcOrd="0" destOrd="0" presId="urn:microsoft.com/office/officeart/2005/8/layout/hierarchy2"/>
    <dgm:cxn modelId="{4053A718-DD85-4A40-A81D-6CC8C12C10FF}" type="presOf" srcId="{782FCA0C-37FD-4D02-BD0D-ACC422B9625F}" destId="{1759D63A-0412-4FD2-B026-928DB774BE2C}" srcOrd="0" destOrd="0" presId="urn:microsoft.com/office/officeart/2005/8/layout/hierarchy2"/>
    <dgm:cxn modelId="{37570E1B-A128-42C7-8C2E-5B09778A6ECA}" type="presOf" srcId="{7C745A8B-A455-4FF6-BE21-2E86645179CB}" destId="{C56BFAC9-F21B-4AB9-8BEE-C6D77BEF17CD}" srcOrd="0" destOrd="0" presId="urn:microsoft.com/office/officeart/2005/8/layout/hierarchy2"/>
    <dgm:cxn modelId="{B5B91E22-BD67-4C24-8F4B-AB15724B9D84}" srcId="{98B732EC-60EF-4C06-BCBC-252A54E5EB3E}" destId="{F1BD80AA-221B-45AC-B121-7CF0E2412877}" srcOrd="1" destOrd="0" parTransId="{AF5B0821-0191-4344-8DD5-8EA9306D4B28}" sibTransId="{A1096CD5-CFFD-4B76-B3F0-BF9259928111}"/>
    <dgm:cxn modelId="{6B8D3123-4337-4FB9-8737-69FA6F5043B2}" type="presOf" srcId="{0F8742D7-2560-4FF5-AFA7-B6FF67A59B86}" destId="{25FF2E5C-BA6B-4AD3-B40A-0991FCAC90FA}" srcOrd="0" destOrd="0" presId="urn:microsoft.com/office/officeart/2005/8/layout/hierarchy2"/>
    <dgm:cxn modelId="{46000A29-0C4F-4EE2-AD07-51585CD71718}" type="presOf" srcId="{73BCCE69-8705-461B-9147-123714E3A142}" destId="{DD69D046-01C8-4FDB-80EF-BF5B7A0241C3}" srcOrd="0" destOrd="0" presId="urn:microsoft.com/office/officeart/2005/8/layout/hierarchy2"/>
    <dgm:cxn modelId="{11FDF32B-19BA-4CCB-8B1F-FE414E441938}" srcId="{89147884-6C3C-47D2-AE68-B1D8F3F07876}" destId="{6FC6BA68-9F32-4099-A463-7F8AFB0585F2}" srcOrd="3" destOrd="0" parTransId="{2DCFE6CE-6318-46FE-85FF-F2D170620B39}" sibTransId="{D033CA94-51E8-48B2-BD3B-0F9FEAB4C2D3}"/>
    <dgm:cxn modelId="{BC0C7B35-532D-4878-89F3-037A829BD72C}" srcId="{02B7D6B8-C941-48E8-A731-BD717E6657CA}" destId="{CB56B9D5-FC7A-476B-A53E-698258588FF0}" srcOrd="1" destOrd="0" parTransId="{3246BE7D-2A6D-4D8A-8840-80830B9C557A}" sibTransId="{BFB8B2AA-0AE4-46D5-B9E0-95BCDCE8A34C}"/>
    <dgm:cxn modelId="{1EE85739-F72A-4603-9FBF-737409D191D0}" type="presOf" srcId="{9D93B15B-D62C-4F60-B03E-CBB3734D2202}" destId="{4A4BABB0-A39B-476D-8431-728B13704A31}" srcOrd="0" destOrd="0" presId="urn:microsoft.com/office/officeart/2005/8/layout/hierarchy2"/>
    <dgm:cxn modelId="{5E05153A-C938-4456-8A0F-2FE5670FA035}" type="presOf" srcId="{2CC146D9-D789-44DB-80CF-E22C2755AB6D}" destId="{53E33882-0A7C-44E9-9F93-7295ED50C7B0}" srcOrd="1" destOrd="0" presId="urn:microsoft.com/office/officeart/2005/8/layout/hierarchy2"/>
    <dgm:cxn modelId="{87DBC73C-3A01-48FA-AA8C-743F34683FE8}" srcId="{98B732EC-60EF-4C06-BCBC-252A54E5EB3E}" destId="{02B7D6B8-C941-48E8-A731-BD717E6657CA}" srcOrd="2" destOrd="0" parTransId="{782FCA0C-37FD-4D02-BD0D-ACC422B9625F}" sibTransId="{EEA973DA-CFCD-4710-AF22-5F95A6AE5C97}"/>
    <dgm:cxn modelId="{6008B65F-2149-4460-9C1B-E32C09EE19E5}" type="presOf" srcId="{73BCCE69-8705-461B-9147-123714E3A142}" destId="{DDC7C938-205A-444E-89AA-C7CE2F820D34}" srcOrd="1" destOrd="0" presId="urn:microsoft.com/office/officeart/2005/8/layout/hierarchy2"/>
    <dgm:cxn modelId="{C698F261-650E-4116-9C6D-4EDE369B7503}" srcId="{763FE45D-E233-4585-A4C7-28BC8E4EAD0E}" destId="{F1F64BF6-D4A6-416F-B686-972DD3CD8DE0}" srcOrd="0" destOrd="0" parTransId="{8597C9A9-D862-481A-A9FD-CD5CB16D7FE1}" sibTransId="{F4F1B5F2-9D7E-4401-BC8C-3A1345E63205}"/>
    <dgm:cxn modelId="{6366E843-EA42-4B79-97EF-15733E94F891}" type="presOf" srcId="{2A8292B4-C207-4C88-950C-0671D56CB638}" destId="{5427AD64-BAD4-4ECA-B37B-B5A347A5CC6F}" srcOrd="1" destOrd="0" presId="urn:microsoft.com/office/officeart/2005/8/layout/hierarchy2"/>
    <dgm:cxn modelId="{6FC0C746-817E-4161-894F-508B18273239}" type="presOf" srcId="{F1BD80AA-221B-45AC-B121-7CF0E2412877}" destId="{A97D30A1-2F9F-4521-8202-DDA45E24635B}" srcOrd="0" destOrd="0" presId="urn:microsoft.com/office/officeart/2005/8/layout/hierarchy2"/>
    <dgm:cxn modelId="{AC938847-40FC-4D77-8F29-520167CB28E4}" type="presOf" srcId="{2CC146D9-D789-44DB-80CF-E22C2755AB6D}" destId="{A3B7F6A8-115E-461D-8E18-7146AF9032EF}" srcOrd="0" destOrd="0" presId="urn:microsoft.com/office/officeart/2005/8/layout/hierarchy2"/>
    <dgm:cxn modelId="{893C994A-1F1D-4712-83AC-F3D2D38D8355}" type="presOf" srcId="{F0867C57-8A30-47EE-9AB8-B05BE054A8F6}" destId="{0D5AD2A4-C222-4E87-BF69-9E2450B4D58B}" srcOrd="0" destOrd="0" presId="urn:microsoft.com/office/officeart/2005/8/layout/hierarchy2"/>
    <dgm:cxn modelId="{4F8B016C-A978-4EAF-A0F4-F0A89B7608E6}" type="presOf" srcId="{763FE45D-E233-4585-A4C7-28BC8E4EAD0E}" destId="{3F4B269D-AEB0-4903-9A73-16F9E34A2C73}" srcOrd="0" destOrd="0" presId="urn:microsoft.com/office/officeart/2005/8/layout/hierarchy2"/>
    <dgm:cxn modelId="{7910FB6C-56A6-4DC0-ACDD-A41CA61B76ED}" type="presOf" srcId="{6DC29A78-7150-4074-A39E-E51D5A0BA677}" destId="{0EF3CC1D-5406-4550-8B9F-0DDA804BED72}" srcOrd="0" destOrd="0" presId="urn:microsoft.com/office/officeart/2005/8/layout/hierarchy2"/>
    <dgm:cxn modelId="{8EEF246F-1394-4034-9ED2-2D91628D9817}" type="presOf" srcId="{CB958EB3-73DB-4BA5-A0F3-9DFF10BB0CAC}" destId="{49E9AF0A-BEC0-4E7E-BA37-FDF8D85C388E}" srcOrd="0" destOrd="0" presId="urn:microsoft.com/office/officeart/2005/8/layout/hierarchy2"/>
    <dgm:cxn modelId="{F058C84F-C15A-46BB-A770-FA1EA2ED1CF9}" type="presOf" srcId="{3246BE7D-2A6D-4D8A-8840-80830B9C557A}" destId="{211192F8-E2C3-49B8-865A-A8CC4E93A752}" srcOrd="1" destOrd="0" presId="urn:microsoft.com/office/officeart/2005/8/layout/hierarchy2"/>
    <dgm:cxn modelId="{764C7271-34FF-418E-818B-0EB1ED4E6608}" type="presOf" srcId="{7A6A09A4-36EF-4A26-A070-77F68D726E65}" destId="{327BDC62-5EAC-4E00-848B-21B372979B7C}" srcOrd="0" destOrd="0" presId="urn:microsoft.com/office/officeart/2005/8/layout/hierarchy2"/>
    <dgm:cxn modelId="{A0D05651-09D8-4ABD-AED2-CC3EB048CB3D}" type="presOf" srcId="{7A6A09A4-36EF-4A26-A070-77F68D726E65}" destId="{4B53EC76-D33B-4736-A234-C8586A62BCB8}" srcOrd="1" destOrd="0" presId="urn:microsoft.com/office/officeart/2005/8/layout/hierarchy2"/>
    <dgm:cxn modelId="{94166552-4FAE-4B27-9F32-6AB304C7797D}" type="presOf" srcId="{41F153A5-CF4F-4A33-84CE-73B88FD02F75}" destId="{E6949DAD-D4CD-4394-8D32-BFC210D1471F}" srcOrd="0" destOrd="0" presId="urn:microsoft.com/office/officeart/2005/8/layout/hierarchy2"/>
    <dgm:cxn modelId="{02579852-789D-4280-A5B1-853D0F190E94}" type="presOf" srcId="{7C55DDE0-BFA3-47F0-BFCD-095A489200C6}" destId="{DEF763EC-006E-47E2-9BC0-BDFA74D24B9E}" srcOrd="1" destOrd="0" presId="urn:microsoft.com/office/officeart/2005/8/layout/hierarchy2"/>
    <dgm:cxn modelId="{6B815655-A60B-4315-B9F9-59BBED174121}" type="presOf" srcId="{AF5B0821-0191-4344-8DD5-8EA9306D4B28}" destId="{87F1967E-F6F2-41F3-951B-0AF0BAAB184C}" srcOrd="1" destOrd="0" presId="urn:microsoft.com/office/officeart/2005/8/layout/hierarchy2"/>
    <dgm:cxn modelId="{E5987E75-0CCB-49FD-9ED0-95BD415D6149}" type="presOf" srcId="{BA49F9F0-524C-4D28-B59F-B10069156223}" destId="{AE189F06-08FC-40D9-B221-A2DFF83DD315}" srcOrd="0" destOrd="0" presId="urn:microsoft.com/office/officeart/2005/8/layout/hierarchy2"/>
    <dgm:cxn modelId="{F3C77178-30B4-4DC5-9695-D9CB9BB04F9A}" type="presOf" srcId="{2DCFE6CE-6318-46FE-85FF-F2D170620B39}" destId="{87895BE6-49D4-4964-AFF7-7241F09D19CF}" srcOrd="0" destOrd="0" presId="urn:microsoft.com/office/officeart/2005/8/layout/hierarchy2"/>
    <dgm:cxn modelId="{C598447A-3F3C-4046-91FB-51EC6539A271}" type="presOf" srcId="{2A8292B4-C207-4C88-950C-0671D56CB638}" destId="{12224DC2-ACEF-40F7-A581-2398C73825F4}" srcOrd="0" destOrd="0" presId="urn:microsoft.com/office/officeart/2005/8/layout/hierarchy2"/>
    <dgm:cxn modelId="{0F5B0A80-6028-4E20-A74B-F90352B625F9}" type="presOf" srcId="{F0867C57-8A30-47EE-9AB8-B05BE054A8F6}" destId="{80D9BBB0-0ADA-4EE5-AE2B-2F0A3E4AEE22}" srcOrd="1" destOrd="0" presId="urn:microsoft.com/office/officeart/2005/8/layout/hierarchy2"/>
    <dgm:cxn modelId="{D9FA9F83-A067-4F88-B5FE-39430D141DAE}" type="presOf" srcId="{B696CD06-AEFF-44B7-BCB3-91C655915F1A}" destId="{76F126E3-93BD-4178-9C75-6AF61FE7334C}" srcOrd="1" destOrd="0" presId="urn:microsoft.com/office/officeart/2005/8/layout/hierarchy2"/>
    <dgm:cxn modelId="{0340F586-EF47-45AE-A06A-0CA65BBD082A}" type="presOf" srcId="{B2B80E37-305B-43CA-BDA1-37BDAA01E3FB}" destId="{99371390-5748-4A73-B61A-D563CED48402}" srcOrd="0" destOrd="0" presId="urn:microsoft.com/office/officeart/2005/8/layout/hierarchy2"/>
    <dgm:cxn modelId="{B064AB91-0A29-4EA7-AB2D-6DF1B69E143F}" srcId="{DAED8209-D6CF-4051-8E3E-4D44B1E8857F}" destId="{08D0AC72-32DF-4BDE-8B95-68F14D74D813}" srcOrd="3" destOrd="0" parTransId="{6DC29A78-7150-4074-A39E-E51D5A0BA677}" sibTransId="{DF5C3749-5C32-4E75-B5C7-9C5E2682CF0A}"/>
    <dgm:cxn modelId="{486F9D94-0E7F-4E9B-98E3-B440CF0ADB3F}" type="presOf" srcId="{02B7D6B8-C941-48E8-A731-BD717E6657CA}" destId="{3F0E78F8-3710-4D0F-A878-20441C937B6D}" srcOrd="0" destOrd="0" presId="urn:microsoft.com/office/officeart/2005/8/layout/hierarchy2"/>
    <dgm:cxn modelId="{CA406899-D2EE-4931-BBE4-65B01FD9064C}" type="presOf" srcId="{B696CD06-AEFF-44B7-BCB3-91C655915F1A}" destId="{46339D71-4094-42E4-9219-A7F5AE6E5A79}" srcOrd="0" destOrd="0" presId="urn:microsoft.com/office/officeart/2005/8/layout/hierarchy2"/>
    <dgm:cxn modelId="{34D2DBA9-F065-4444-AB2A-F7167351E245}" type="presOf" srcId="{3246BE7D-2A6D-4D8A-8840-80830B9C557A}" destId="{5D828ECF-09A1-4C20-9EBA-2F7393A4E53A}" srcOrd="0" destOrd="0" presId="urn:microsoft.com/office/officeart/2005/8/layout/hierarchy2"/>
    <dgm:cxn modelId="{D6181BAB-DFF4-4BED-9E12-898C221D0C86}" type="presOf" srcId="{89147884-6C3C-47D2-AE68-B1D8F3F07876}" destId="{903ED94A-C19A-4CF0-A1A6-0D571E3F181D}" srcOrd="0" destOrd="0" presId="urn:microsoft.com/office/officeart/2005/8/layout/hierarchy2"/>
    <dgm:cxn modelId="{4BB5B1AC-9BED-4013-8CEB-41CA2793D789}" type="presOf" srcId="{DAED8209-D6CF-4051-8E3E-4D44B1E8857F}" destId="{7AC9511E-4010-42F2-8B0E-39DFB843EF99}" srcOrd="0" destOrd="0" presId="urn:microsoft.com/office/officeart/2005/8/layout/hierarchy2"/>
    <dgm:cxn modelId="{39423EAE-FC7D-435A-BB08-D329818F097F}" type="presOf" srcId="{3EB01531-2B7F-43D5-96BB-8C1FF37F0EFF}" destId="{1F341269-5F93-4DAF-95CE-8AF0AB70D46A}" srcOrd="0" destOrd="0" presId="urn:microsoft.com/office/officeart/2005/8/layout/hierarchy2"/>
    <dgm:cxn modelId="{67FD81B0-2F8B-4610-B037-3E9504DA4376}" type="presOf" srcId="{193B1556-78FE-4C92-9BB2-7526C62D1476}" destId="{3C20E010-F1EF-4A15-BBB5-AD5A9B8D6DC1}" srcOrd="0" destOrd="0" presId="urn:microsoft.com/office/officeart/2005/8/layout/hierarchy2"/>
    <dgm:cxn modelId="{908AE7B6-489B-42D1-A895-E3B90516133E}" srcId="{DAED8209-D6CF-4051-8E3E-4D44B1E8857F}" destId="{B2B80E37-305B-43CA-BDA1-37BDAA01E3FB}" srcOrd="2" destOrd="0" parTransId="{7C55DDE0-BFA3-47F0-BFCD-095A489200C6}" sibTransId="{14A788AA-F78C-4318-AA3E-C2072A405D9F}"/>
    <dgm:cxn modelId="{478A53B8-E009-4EB9-B0DB-E6E9E23145C3}" srcId="{DAED8209-D6CF-4051-8E3E-4D44B1E8857F}" destId="{25909DE1-0A97-4240-8B20-FA38AAD8FC11}" srcOrd="1" destOrd="0" parTransId="{9D93B15B-D62C-4F60-B03E-CBB3734D2202}" sibTransId="{A906EA40-014C-43D7-950D-DBA2BC9B6C9C}"/>
    <dgm:cxn modelId="{260DB9B9-4BC4-45DA-A5DB-82D53CA04634}" type="presOf" srcId="{AF5B0821-0191-4344-8DD5-8EA9306D4B28}" destId="{DEA53751-90B5-4C5F-ADC8-446F5BB97D19}" srcOrd="0" destOrd="0" presId="urn:microsoft.com/office/officeart/2005/8/layout/hierarchy2"/>
    <dgm:cxn modelId="{D5D743BA-54FE-4D6F-A8D4-C6C6A0A59D81}" type="presOf" srcId="{98B732EC-60EF-4C06-BCBC-252A54E5EB3E}" destId="{6901E4E0-EE5D-4A26-8B24-554E7C30138A}" srcOrd="0" destOrd="0" presId="urn:microsoft.com/office/officeart/2005/8/layout/hierarchy2"/>
    <dgm:cxn modelId="{FA780FBB-DDB3-4A90-A0A4-AC172EF36D49}" srcId="{98B732EC-60EF-4C06-BCBC-252A54E5EB3E}" destId="{763FE45D-E233-4585-A4C7-28BC8E4EAD0E}" srcOrd="3" destOrd="0" parTransId="{3EB01531-2B7F-43D5-96BB-8C1FF37F0EFF}" sibTransId="{A3E48EEE-3F46-4FA6-B90E-C3FE8955A754}"/>
    <dgm:cxn modelId="{8633C8BC-BA08-4936-B72E-021F042C7C1E}" srcId="{DAED8209-D6CF-4051-8E3E-4D44B1E8857F}" destId="{89147884-6C3C-47D2-AE68-B1D8F3F07876}" srcOrd="4" destOrd="0" parTransId="{F0867C57-8A30-47EE-9AB8-B05BE054A8F6}" sibTransId="{655FE642-0C17-42F1-A37F-9696F977F5B8}"/>
    <dgm:cxn modelId="{868A1CBF-04BE-4965-96E0-774F84AE5E7B}" type="presOf" srcId="{2DCFE6CE-6318-46FE-85FF-F2D170620B39}" destId="{E39F86FB-90B0-4948-B2CD-857F0BC35079}" srcOrd="1" destOrd="0" presId="urn:microsoft.com/office/officeart/2005/8/layout/hierarchy2"/>
    <dgm:cxn modelId="{0B60C5C4-A256-4A9C-802F-B194ADE6480F}" type="presOf" srcId="{25909DE1-0A97-4240-8B20-FA38AAD8FC11}" destId="{0F4598CC-FDF9-4715-998C-DC88C7E22EA4}" srcOrd="0" destOrd="0" presId="urn:microsoft.com/office/officeart/2005/8/layout/hierarchy2"/>
    <dgm:cxn modelId="{7A1D9BC8-D6BA-4CA3-ADC7-5F3401762B87}" srcId="{89147884-6C3C-47D2-AE68-B1D8F3F07876}" destId="{7C745A8B-A455-4FF6-BE21-2E86645179CB}" srcOrd="2" destOrd="0" parTransId="{73BCCE69-8705-461B-9147-123714E3A142}" sibTransId="{392D3031-6ECA-42F3-9E20-D898899D2591}"/>
    <dgm:cxn modelId="{1B5B80CD-F873-4A8F-B219-C8D108F6EC31}" type="presOf" srcId="{3EB01531-2B7F-43D5-96BB-8C1FF37F0EFF}" destId="{5728AE0A-FF89-4220-899E-0BADA28A786A}" srcOrd="1" destOrd="0" presId="urn:microsoft.com/office/officeart/2005/8/layout/hierarchy2"/>
    <dgm:cxn modelId="{976250D5-B03F-4DA7-A46A-6131C091EAE6}" type="presOf" srcId="{782FCA0C-37FD-4D02-BD0D-ACC422B9625F}" destId="{9D236118-4C35-43AF-A62C-5971A06DE9D9}" srcOrd="1" destOrd="0" presId="urn:microsoft.com/office/officeart/2005/8/layout/hierarchy2"/>
    <dgm:cxn modelId="{66D4DBD9-5208-4D69-A488-2A36955F5C5A}" srcId="{02B7D6B8-C941-48E8-A731-BD717E6657CA}" destId="{9D725668-1A1E-40AA-894E-D294B94EACEA}" srcOrd="0" destOrd="0" parTransId="{7A6A09A4-36EF-4A26-A070-77F68D726E65}" sibTransId="{F84F019F-5157-4563-82C0-1A41F69299A4}"/>
    <dgm:cxn modelId="{67458DDA-D7A7-48C5-A104-E6F25B6F3027}" type="presOf" srcId="{F1F64BF6-D4A6-416F-B686-972DD3CD8DE0}" destId="{48C8A691-A7E9-45F5-94FF-D9AEC64FCF55}" srcOrd="0" destOrd="0" presId="urn:microsoft.com/office/officeart/2005/8/layout/hierarchy2"/>
    <dgm:cxn modelId="{8082A8E1-7BD8-4EEF-8EC8-BD4C0E84AF09}" type="presOf" srcId="{9D725668-1A1E-40AA-894E-D294B94EACEA}" destId="{24F57792-E2EE-4823-8E1A-274FF9B47BA8}" srcOrd="0" destOrd="0" presId="urn:microsoft.com/office/officeart/2005/8/layout/hierarchy2"/>
    <dgm:cxn modelId="{412A4CE6-32C4-4516-B770-4F81764C6E8F}" type="presOf" srcId="{0F8742D7-2560-4FF5-AFA7-B6FF67A59B86}" destId="{CC2048E4-6DBC-4F0F-BE64-DE026703FFFE}" srcOrd="1" destOrd="0" presId="urn:microsoft.com/office/officeart/2005/8/layout/hierarchy2"/>
    <dgm:cxn modelId="{90A8BCE6-5B49-495B-AC40-FC60615ECFC4}" srcId="{89147884-6C3C-47D2-AE68-B1D8F3F07876}" destId="{CB958EB3-73DB-4BA5-A0F3-9DFF10BB0CAC}" srcOrd="0" destOrd="0" parTransId="{2CC146D9-D789-44DB-80CF-E22C2755AB6D}" sibTransId="{36E3199A-1884-48F8-ADD8-C1720E01C194}"/>
    <dgm:cxn modelId="{902ED7E6-D415-43DE-B46D-BF8BE4A654D5}" type="presOf" srcId="{9D93B15B-D62C-4F60-B03E-CBB3734D2202}" destId="{4C966F5F-1C8B-4557-89BF-E278B00671F0}" srcOrd="1" destOrd="0" presId="urn:microsoft.com/office/officeart/2005/8/layout/hierarchy2"/>
    <dgm:cxn modelId="{CDE7B4E9-B576-400B-8B0A-85F68CC084EC}" srcId="{98B732EC-60EF-4C06-BCBC-252A54E5EB3E}" destId="{DAED8209-D6CF-4051-8E3E-4D44B1E8857F}" srcOrd="0" destOrd="0" parTransId="{B696CD06-AEFF-44B7-BCB3-91C655915F1A}" sibTransId="{4AA20B70-861F-4425-8436-E32043F1C0C2}"/>
    <dgm:cxn modelId="{E04B11F4-513D-4FA1-A552-C85E5C74B318}" type="presOf" srcId="{8597C9A9-D862-481A-A9FD-CD5CB16D7FE1}" destId="{F4932567-0F11-479D-8C76-D8108E4E92E3}" srcOrd="0" destOrd="0" presId="urn:microsoft.com/office/officeart/2005/8/layout/hierarchy2"/>
    <dgm:cxn modelId="{6BF655FC-5778-465D-BA18-CF4596F1B889}" type="presOf" srcId="{6FC6BA68-9F32-4099-A463-7F8AFB0585F2}" destId="{6EB4C27F-D476-48E0-9051-1D70AFBF9FCF}" srcOrd="0" destOrd="0" presId="urn:microsoft.com/office/officeart/2005/8/layout/hierarchy2"/>
    <dgm:cxn modelId="{2A1AB3FD-CA47-4529-B566-7D6703795F45}" type="presOf" srcId="{8597C9A9-D862-481A-A9FD-CD5CB16D7FE1}" destId="{0037C3E1-0046-46B0-BEE5-912F6CD84B30}" srcOrd="1" destOrd="0" presId="urn:microsoft.com/office/officeart/2005/8/layout/hierarchy2"/>
    <dgm:cxn modelId="{7C8D4EAB-5D67-4B9E-9703-87746F72BD67}" type="presParOf" srcId="{AE189F06-08FC-40D9-B221-A2DFF83DD315}" destId="{AB1A3D23-285B-4E57-8966-E2656761E42D}" srcOrd="0" destOrd="0" presId="urn:microsoft.com/office/officeart/2005/8/layout/hierarchy2"/>
    <dgm:cxn modelId="{293C31F7-B31D-4436-9003-F243009CB82F}" type="presParOf" srcId="{AB1A3D23-285B-4E57-8966-E2656761E42D}" destId="{6901E4E0-EE5D-4A26-8B24-554E7C30138A}" srcOrd="0" destOrd="0" presId="urn:microsoft.com/office/officeart/2005/8/layout/hierarchy2"/>
    <dgm:cxn modelId="{804714E3-3EA7-48BF-8837-EAAF1E81C4CA}" type="presParOf" srcId="{AB1A3D23-285B-4E57-8966-E2656761E42D}" destId="{ACB740BB-AA73-4FD6-888F-4FA8D437028A}" srcOrd="1" destOrd="0" presId="urn:microsoft.com/office/officeart/2005/8/layout/hierarchy2"/>
    <dgm:cxn modelId="{A0510472-6B38-42AB-B4E8-3E582C4AFD2B}" type="presParOf" srcId="{ACB740BB-AA73-4FD6-888F-4FA8D437028A}" destId="{46339D71-4094-42E4-9219-A7F5AE6E5A79}" srcOrd="0" destOrd="0" presId="urn:microsoft.com/office/officeart/2005/8/layout/hierarchy2"/>
    <dgm:cxn modelId="{7E13A605-6DB4-430F-8BCA-47700755CB4F}" type="presParOf" srcId="{46339D71-4094-42E4-9219-A7F5AE6E5A79}" destId="{76F126E3-93BD-4178-9C75-6AF61FE7334C}" srcOrd="0" destOrd="0" presId="urn:microsoft.com/office/officeart/2005/8/layout/hierarchy2"/>
    <dgm:cxn modelId="{C7A270AD-4C3A-4535-AE27-B1A5A2EE685F}" type="presParOf" srcId="{ACB740BB-AA73-4FD6-888F-4FA8D437028A}" destId="{575D87AF-178B-43CB-A122-E1F6E988416D}" srcOrd="1" destOrd="0" presId="urn:microsoft.com/office/officeart/2005/8/layout/hierarchy2"/>
    <dgm:cxn modelId="{9A7D3B3E-E1FA-4871-9886-2A83D51A1A45}" type="presParOf" srcId="{575D87AF-178B-43CB-A122-E1F6E988416D}" destId="{7AC9511E-4010-42F2-8B0E-39DFB843EF99}" srcOrd="0" destOrd="0" presId="urn:microsoft.com/office/officeart/2005/8/layout/hierarchy2"/>
    <dgm:cxn modelId="{8C7CB5C7-6231-4676-B6B1-E4925708C3F7}" type="presParOf" srcId="{575D87AF-178B-43CB-A122-E1F6E988416D}" destId="{624EC555-00CB-4133-9CCF-3C593A87E427}" srcOrd="1" destOrd="0" presId="urn:microsoft.com/office/officeart/2005/8/layout/hierarchy2"/>
    <dgm:cxn modelId="{5AB61828-1FB1-4EE3-88BB-CFB1591BDC1A}" type="presParOf" srcId="{624EC555-00CB-4133-9CCF-3C593A87E427}" destId="{25FF2E5C-BA6B-4AD3-B40A-0991FCAC90FA}" srcOrd="0" destOrd="0" presId="urn:microsoft.com/office/officeart/2005/8/layout/hierarchy2"/>
    <dgm:cxn modelId="{0EE73730-F1B8-4D73-91C7-82482EE433ED}" type="presParOf" srcId="{25FF2E5C-BA6B-4AD3-B40A-0991FCAC90FA}" destId="{CC2048E4-6DBC-4F0F-BE64-DE026703FFFE}" srcOrd="0" destOrd="0" presId="urn:microsoft.com/office/officeart/2005/8/layout/hierarchy2"/>
    <dgm:cxn modelId="{BA7CB4C1-DCEF-437A-8EDF-C67F88C08299}" type="presParOf" srcId="{624EC555-00CB-4133-9CCF-3C593A87E427}" destId="{C95F8F28-0881-4216-8404-3BFE849442ED}" srcOrd="1" destOrd="0" presId="urn:microsoft.com/office/officeart/2005/8/layout/hierarchy2"/>
    <dgm:cxn modelId="{E2A0B5B1-38D6-42E5-BBDE-65E66F7A865A}" type="presParOf" srcId="{C95F8F28-0881-4216-8404-3BFE849442ED}" destId="{E6949DAD-D4CD-4394-8D32-BFC210D1471F}" srcOrd="0" destOrd="0" presId="urn:microsoft.com/office/officeart/2005/8/layout/hierarchy2"/>
    <dgm:cxn modelId="{36244154-0815-4045-A126-D74DCC5EEC81}" type="presParOf" srcId="{C95F8F28-0881-4216-8404-3BFE849442ED}" destId="{45F825DB-E23B-46FF-8447-B865F202E961}" srcOrd="1" destOrd="0" presId="urn:microsoft.com/office/officeart/2005/8/layout/hierarchy2"/>
    <dgm:cxn modelId="{3BB84CEB-12D2-4137-A36E-1C6CA470937B}" type="presParOf" srcId="{624EC555-00CB-4133-9CCF-3C593A87E427}" destId="{4A4BABB0-A39B-476D-8431-728B13704A31}" srcOrd="2" destOrd="0" presId="urn:microsoft.com/office/officeart/2005/8/layout/hierarchy2"/>
    <dgm:cxn modelId="{311FC3BA-E9D3-42AC-AF39-1A264FFBE888}" type="presParOf" srcId="{4A4BABB0-A39B-476D-8431-728B13704A31}" destId="{4C966F5F-1C8B-4557-89BF-E278B00671F0}" srcOrd="0" destOrd="0" presId="urn:microsoft.com/office/officeart/2005/8/layout/hierarchy2"/>
    <dgm:cxn modelId="{C50DB666-0813-4453-839D-E02C0AA05999}" type="presParOf" srcId="{624EC555-00CB-4133-9CCF-3C593A87E427}" destId="{BA625688-815F-4A2F-BB6E-87ECC8553B8D}" srcOrd="3" destOrd="0" presId="urn:microsoft.com/office/officeart/2005/8/layout/hierarchy2"/>
    <dgm:cxn modelId="{42301F9C-CDFD-46DA-852E-C4D9BDE02A44}" type="presParOf" srcId="{BA625688-815F-4A2F-BB6E-87ECC8553B8D}" destId="{0F4598CC-FDF9-4715-998C-DC88C7E22EA4}" srcOrd="0" destOrd="0" presId="urn:microsoft.com/office/officeart/2005/8/layout/hierarchy2"/>
    <dgm:cxn modelId="{9FAD710B-5510-439C-B150-D9B2C021DE36}" type="presParOf" srcId="{BA625688-815F-4A2F-BB6E-87ECC8553B8D}" destId="{C518E188-A12F-4B5B-82D6-0791B83B8CE3}" srcOrd="1" destOrd="0" presId="urn:microsoft.com/office/officeart/2005/8/layout/hierarchy2"/>
    <dgm:cxn modelId="{6EED34A6-3CBD-4EE5-81D9-12AA9614A151}" type="presParOf" srcId="{624EC555-00CB-4133-9CCF-3C593A87E427}" destId="{D5DEC416-F9D9-4851-B11B-B3A585BAABB6}" srcOrd="4" destOrd="0" presId="urn:microsoft.com/office/officeart/2005/8/layout/hierarchy2"/>
    <dgm:cxn modelId="{BB683BDB-818B-4999-B5DF-23EA81026430}" type="presParOf" srcId="{D5DEC416-F9D9-4851-B11B-B3A585BAABB6}" destId="{DEF763EC-006E-47E2-9BC0-BDFA74D24B9E}" srcOrd="0" destOrd="0" presId="urn:microsoft.com/office/officeart/2005/8/layout/hierarchy2"/>
    <dgm:cxn modelId="{76E63955-2550-42D4-87F7-7A5F90931818}" type="presParOf" srcId="{624EC555-00CB-4133-9CCF-3C593A87E427}" destId="{70BDC8DD-95A9-4D0E-9D30-FAAB76A55126}" srcOrd="5" destOrd="0" presId="urn:microsoft.com/office/officeart/2005/8/layout/hierarchy2"/>
    <dgm:cxn modelId="{224C324A-3900-43EF-881C-39EBB51FD560}" type="presParOf" srcId="{70BDC8DD-95A9-4D0E-9D30-FAAB76A55126}" destId="{99371390-5748-4A73-B61A-D563CED48402}" srcOrd="0" destOrd="0" presId="urn:microsoft.com/office/officeart/2005/8/layout/hierarchy2"/>
    <dgm:cxn modelId="{3DA14C11-E340-4ADD-AFA8-A1FB99FD2A49}" type="presParOf" srcId="{70BDC8DD-95A9-4D0E-9D30-FAAB76A55126}" destId="{73CDA21A-74B8-4C16-A6C1-0A0A97619129}" srcOrd="1" destOrd="0" presId="urn:microsoft.com/office/officeart/2005/8/layout/hierarchy2"/>
    <dgm:cxn modelId="{49B8D3BA-E973-4700-AF8F-EA5E2A286D27}" type="presParOf" srcId="{624EC555-00CB-4133-9CCF-3C593A87E427}" destId="{0EF3CC1D-5406-4550-8B9F-0DDA804BED72}" srcOrd="6" destOrd="0" presId="urn:microsoft.com/office/officeart/2005/8/layout/hierarchy2"/>
    <dgm:cxn modelId="{5F661B96-464E-4F24-A361-F94FE746B3DB}" type="presParOf" srcId="{0EF3CC1D-5406-4550-8B9F-0DDA804BED72}" destId="{2C6B8804-AC12-48B2-BC68-D33E5C17239E}" srcOrd="0" destOrd="0" presId="urn:microsoft.com/office/officeart/2005/8/layout/hierarchy2"/>
    <dgm:cxn modelId="{A92149F3-F210-486D-A6C1-D8AAEDAF859B}" type="presParOf" srcId="{624EC555-00CB-4133-9CCF-3C593A87E427}" destId="{1B64436E-E8EC-4BAB-BF2D-2B013C31F269}" srcOrd="7" destOrd="0" presId="urn:microsoft.com/office/officeart/2005/8/layout/hierarchy2"/>
    <dgm:cxn modelId="{ABDBC5C3-3FD7-4614-9CCF-229BCA2FB21B}" type="presParOf" srcId="{1B64436E-E8EC-4BAB-BF2D-2B013C31F269}" destId="{A67A6D22-CDC6-4E23-A6E8-16EEBCD499A4}" srcOrd="0" destOrd="0" presId="urn:microsoft.com/office/officeart/2005/8/layout/hierarchy2"/>
    <dgm:cxn modelId="{AC663FFC-2D1B-4080-A2EC-B6C564A9B13B}" type="presParOf" srcId="{1B64436E-E8EC-4BAB-BF2D-2B013C31F269}" destId="{037C723E-8B8D-4D35-AA21-64F0052B9A49}" srcOrd="1" destOrd="0" presId="urn:microsoft.com/office/officeart/2005/8/layout/hierarchy2"/>
    <dgm:cxn modelId="{8DB4EEB5-1A59-4E52-8177-0FEBBF7272DE}" type="presParOf" srcId="{624EC555-00CB-4133-9CCF-3C593A87E427}" destId="{0D5AD2A4-C222-4E87-BF69-9E2450B4D58B}" srcOrd="8" destOrd="0" presId="urn:microsoft.com/office/officeart/2005/8/layout/hierarchy2"/>
    <dgm:cxn modelId="{0FD6B678-023D-42CD-B77C-23B4D092B420}" type="presParOf" srcId="{0D5AD2A4-C222-4E87-BF69-9E2450B4D58B}" destId="{80D9BBB0-0ADA-4EE5-AE2B-2F0A3E4AEE22}" srcOrd="0" destOrd="0" presId="urn:microsoft.com/office/officeart/2005/8/layout/hierarchy2"/>
    <dgm:cxn modelId="{64F6DDD0-C723-471B-8071-BE749AA7139D}" type="presParOf" srcId="{624EC555-00CB-4133-9CCF-3C593A87E427}" destId="{0B47E4F1-2F92-4CCF-9A41-77CE8CC2C35F}" srcOrd="9" destOrd="0" presId="urn:microsoft.com/office/officeart/2005/8/layout/hierarchy2"/>
    <dgm:cxn modelId="{E0AE34DB-C826-4D20-94CE-2F35120893C0}" type="presParOf" srcId="{0B47E4F1-2F92-4CCF-9A41-77CE8CC2C35F}" destId="{903ED94A-C19A-4CF0-A1A6-0D571E3F181D}" srcOrd="0" destOrd="0" presId="urn:microsoft.com/office/officeart/2005/8/layout/hierarchy2"/>
    <dgm:cxn modelId="{9CD6EE0F-E65C-49AD-8A69-B57758B4DBF6}" type="presParOf" srcId="{0B47E4F1-2F92-4CCF-9A41-77CE8CC2C35F}" destId="{14442256-F440-4CDA-B2B8-5014607F79B1}" srcOrd="1" destOrd="0" presId="urn:microsoft.com/office/officeart/2005/8/layout/hierarchy2"/>
    <dgm:cxn modelId="{5CBE8BFD-DCB6-4232-AC42-20CBCCC942FF}" type="presParOf" srcId="{14442256-F440-4CDA-B2B8-5014607F79B1}" destId="{A3B7F6A8-115E-461D-8E18-7146AF9032EF}" srcOrd="0" destOrd="0" presId="urn:microsoft.com/office/officeart/2005/8/layout/hierarchy2"/>
    <dgm:cxn modelId="{C1716F29-1D38-4CB3-91E1-B45D29DF618D}" type="presParOf" srcId="{A3B7F6A8-115E-461D-8E18-7146AF9032EF}" destId="{53E33882-0A7C-44E9-9F93-7295ED50C7B0}" srcOrd="0" destOrd="0" presId="urn:microsoft.com/office/officeart/2005/8/layout/hierarchy2"/>
    <dgm:cxn modelId="{8C9D707C-4F44-40DB-A120-7635D6FEC5E0}" type="presParOf" srcId="{14442256-F440-4CDA-B2B8-5014607F79B1}" destId="{DACE7D63-BF1B-440D-9BFA-B5B95945E19C}" srcOrd="1" destOrd="0" presId="urn:microsoft.com/office/officeart/2005/8/layout/hierarchy2"/>
    <dgm:cxn modelId="{AB9205BB-E7AC-4F32-AA1D-49E9D5B2C939}" type="presParOf" srcId="{DACE7D63-BF1B-440D-9BFA-B5B95945E19C}" destId="{49E9AF0A-BEC0-4E7E-BA37-FDF8D85C388E}" srcOrd="0" destOrd="0" presId="urn:microsoft.com/office/officeart/2005/8/layout/hierarchy2"/>
    <dgm:cxn modelId="{555B5BE7-BA5A-4A6F-A6B5-4076A33855B0}" type="presParOf" srcId="{DACE7D63-BF1B-440D-9BFA-B5B95945E19C}" destId="{278A8B60-D337-43CF-8F59-2F31ABF7D3E1}" srcOrd="1" destOrd="0" presId="urn:microsoft.com/office/officeart/2005/8/layout/hierarchy2"/>
    <dgm:cxn modelId="{9A20B98E-3EFD-45E8-92FD-4DD3B244EF67}" type="presParOf" srcId="{14442256-F440-4CDA-B2B8-5014607F79B1}" destId="{12224DC2-ACEF-40F7-A581-2398C73825F4}" srcOrd="2" destOrd="0" presId="urn:microsoft.com/office/officeart/2005/8/layout/hierarchy2"/>
    <dgm:cxn modelId="{FD5C8EE5-54F3-47E3-AF87-26EE555B1FCA}" type="presParOf" srcId="{12224DC2-ACEF-40F7-A581-2398C73825F4}" destId="{5427AD64-BAD4-4ECA-B37B-B5A347A5CC6F}" srcOrd="0" destOrd="0" presId="urn:microsoft.com/office/officeart/2005/8/layout/hierarchy2"/>
    <dgm:cxn modelId="{8BD12C22-17F6-4B04-9437-EE505908BB4D}" type="presParOf" srcId="{14442256-F440-4CDA-B2B8-5014607F79B1}" destId="{82145F60-2E81-48C3-AE15-F2B6FECA31C2}" srcOrd="3" destOrd="0" presId="urn:microsoft.com/office/officeart/2005/8/layout/hierarchy2"/>
    <dgm:cxn modelId="{1BA6EF03-B74D-409E-8ACA-68C16F881CF9}" type="presParOf" srcId="{82145F60-2E81-48C3-AE15-F2B6FECA31C2}" destId="{3C20E010-F1EF-4A15-BBB5-AD5A9B8D6DC1}" srcOrd="0" destOrd="0" presId="urn:microsoft.com/office/officeart/2005/8/layout/hierarchy2"/>
    <dgm:cxn modelId="{CC92B65D-044F-4ACD-A311-9BC1C750E61C}" type="presParOf" srcId="{82145F60-2E81-48C3-AE15-F2B6FECA31C2}" destId="{7AF9B4C2-F2EC-4E28-A57A-49AF4989677A}" srcOrd="1" destOrd="0" presId="urn:microsoft.com/office/officeart/2005/8/layout/hierarchy2"/>
    <dgm:cxn modelId="{2EA3C4F1-A59B-4436-B5BF-91CB0ADA9725}" type="presParOf" srcId="{14442256-F440-4CDA-B2B8-5014607F79B1}" destId="{DD69D046-01C8-4FDB-80EF-BF5B7A0241C3}" srcOrd="4" destOrd="0" presId="urn:microsoft.com/office/officeart/2005/8/layout/hierarchy2"/>
    <dgm:cxn modelId="{0D66773C-AEB3-44DE-B112-554C25B1A0B0}" type="presParOf" srcId="{DD69D046-01C8-4FDB-80EF-BF5B7A0241C3}" destId="{DDC7C938-205A-444E-89AA-C7CE2F820D34}" srcOrd="0" destOrd="0" presId="urn:microsoft.com/office/officeart/2005/8/layout/hierarchy2"/>
    <dgm:cxn modelId="{9BDBE912-6EBB-44DA-AAB1-0A0D02AC7869}" type="presParOf" srcId="{14442256-F440-4CDA-B2B8-5014607F79B1}" destId="{CDAC046B-B7C7-4956-9B98-B3FD9C0BC895}" srcOrd="5" destOrd="0" presId="urn:microsoft.com/office/officeart/2005/8/layout/hierarchy2"/>
    <dgm:cxn modelId="{6AAE965D-53A7-4ED1-8718-DB75BC422852}" type="presParOf" srcId="{CDAC046B-B7C7-4956-9B98-B3FD9C0BC895}" destId="{C56BFAC9-F21B-4AB9-8BEE-C6D77BEF17CD}" srcOrd="0" destOrd="0" presId="urn:microsoft.com/office/officeart/2005/8/layout/hierarchy2"/>
    <dgm:cxn modelId="{3BDB112C-B8A4-4D90-A536-280C3EAD38F6}" type="presParOf" srcId="{CDAC046B-B7C7-4956-9B98-B3FD9C0BC895}" destId="{7B672399-37CD-401B-A3A4-4A039B970AD0}" srcOrd="1" destOrd="0" presId="urn:microsoft.com/office/officeart/2005/8/layout/hierarchy2"/>
    <dgm:cxn modelId="{A890F0C9-D5A2-44E8-96EF-692B214EBE78}" type="presParOf" srcId="{14442256-F440-4CDA-B2B8-5014607F79B1}" destId="{87895BE6-49D4-4964-AFF7-7241F09D19CF}" srcOrd="6" destOrd="0" presId="urn:microsoft.com/office/officeart/2005/8/layout/hierarchy2"/>
    <dgm:cxn modelId="{91A121A1-867A-4234-A638-247B35B3E544}" type="presParOf" srcId="{87895BE6-49D4-4964-AFF7-7241F09D19CF}" destId="{E39F86FB-90B0-4948-B2CD-857F0BC35079}" srcOrd="0" destOrd="0" presId="urn:microsoft.com/office/officeart/2005/8/layout/hierarchy2"/>
    <dgm:cxn modelId="{735EC47D-8CB0-4846-BDA2-D169883EA149}" type="presParOf" srcId="{14442256-F440-4CDA-B2B8-5014607F79B1}" destId="{0635EFA4-325A-4D8C-8E11-6F89C92C4329}" srcOrd="7" destOrd="0" presId="urn:microsoft.com/office/officeart/2005/8/layout/hierarchy2"/>
    <dgm:cxn modelId="{4AF1D43C-E14D-4CBA-8C0B-4F64D1CAF673}" type="presParOf" srcId="{0635EFA4-325A-4D8C-8E11-6F89C92C4329}" destId="{6EB4C27F-D476-48E0-9051-1D70AFBF9FCF}" srcOrd="0" destOrd="0" presId="urn:microsoft.com/office/officeart/2005/8/layout/hierarchy2"/>
    <dgm:cxn modelId="{E1987D3C-AA09-4D16-B6C2-4D8C6130E623}" type="presParOf" srcId="{0635EFA4-325A-4D8C-8E11-6F89C92C4329}" destId="{2624F0D3-3430-4E76-A81E-1840658DAD30}" srcOrd="1" destOrd="0" presId="urn:microsoft.com/office/officeart/2005/8/layout/hierarchy2"/>
    <dgm:cxn modelId="{9ECDB04E-3CCD-43AE-ABEC-AB4412C1F7CD}" type="presParOf" srcId="{ACB740BB-AA73-4FD6-888F-4FA8D437028A}" destId="{DEA53751-90B5-4C5F-ADC8-446F5BB97D19}" srcOrd="2" destOrd="0" presId="urn:microsoft.com/office/officeart/2005/8/layout/hierarchy2"/>
    <dgm:cxn modelId="{2218A452-34CF-482D-80B6-43A0D8A5F18B}" type="presParOf" srcId="{DEA53751-90B5-4C5F-ADC8-446F5BB97D19}" destId="{87F1967E-F6F2-41F3-951B-0AF0BAAB184C}" srcOrd="0" destOrd="0" presId="urn:microsoft.com/office/officeart/2005/8/layout/hierarchy2"/>
    <dgm:cxn modelId="{716D07A3-DF60-4F07-B851-165D34F117CE}" type="presParOf" srcId="{ACB740BB-AA73-4FD6-888F-4FA8D437028A}" destId="{234FDA76-4A3F-4B82-877A-FDEAA66B73E4}" srcOrd="3" destOrd="0" presId="urn:microsoft.com/office/officeart/2005/8/layout/hierarchy2"/>
    <dgm:cxn modelId="{3FE3C082-D67D-4A75-8327-2C8E73BAC7C2}" type="presParOf" srcId="{234FDA76-4A3F-4B82-877A-FDEAA66B73E4}" destId="{A97D30A1-2F9F-4521-8202-DDA45E24635B}" srcOrd="0" destOrd="0" presId="urn:microsoft.com/office/officeart/2005/8/layout/hierarchy2"/>
    <dgm:cxn modelId="{ACEBE2F7-D24F-4FF1-95DD-9C4540D0FD5B}" type="presParOf" srcId="{234FDA76-4A3F-4B82-877A-FDEAA66B73E4}" destId="{5648F0C3-D068-4F5B-8780-30B31302CC60}" srcOrd="1" destOrd="0" presId="urn:microsoft.com/office/officeart/2005/8/layout/hierarchy2"/>
    <dgm:cxn modelId="{643AC412-3FEB-4595-9CBC-4ADEA97EED69}" type="presParOf" srcId="{ACB740BB-AA73-4FD6-888F-4FA8D437028A}" destId="{1759D63A-0412-4FD2-B026-928DB774BE2C}" srcOrd="4" destOrd="0" presId="urn:microsoft.com/office/officeart/2005/8/layout/hierarchy2"/>
    <dgm:cxn modelId="{4EEC0E77-9E6E-4319-AF35-C266BF97195B}" type="presParOf" srcId="{1759D63A-0412-4FD2-B026-928DB774BE2C}" destId="{9D236118-4C35-43AF-A62C-5971A06DE9D9}" srcOrd="0" destOrd="0" presId="urn:microsoft.com/office/officeart/2005/8/layout/hierarchy2"/>
    <dgm:cxn modelId="{FB0B68B6-497E-4FEE-94D6-CC49F9CED061}" type="presParOf" srcId="{ACB740BB-AA73-4FD6-888F-4FA8D437028A}" destId="{758D291C-F912-4B58-8885-714CC6879BF7}" srcOrd="5" destOrd="0" presId="urn:microsoft.com/office/officeart/2005/8/layout/hierarchy2"/>
    <dgm:cxn modelId="{87F8B8FC-5074-4697-841F-37F9BB8E8D67}" type="presParOf" srcId="{758D291C-F912-4B58-8885-714CC6879BF7}" destId="{3F0E78F8-3710-4D0F-A878-20441C937B6D}" srcOrd="0" destOrd="0" presId="urn:microsoft.com/office/officeart/2005/8/layout/hierarchy2"/>
    <dgm:cxn modelId="{02AEF55A-E587-413D-A82A-A68DE4BEA022}" type="presParOf" srcId="{758D291C-F912-4B58-8885-714CC6879BF7}" destId="{CD1EF36C-2C87-4EE3-894D-BBDC76D08FA9}" srcOrd="1" destOrd="0" presId="urn:microsoft.com/office/officeart/2005/8/layout/hierarchy2"/>
    <dgm:cxn modelId="{9CB47DCB-C5A6-486B-8309-921A5C636168}" type="presParOf" srcId="{CD1EF36C-2C87-4EE3-894D-BBDC76D08FA9}" destId="{327BDC62-5EAC-4E00-848B-21B372979B7C}" srcOrd="0" destOrd="0" presId="urn:microsoft.com/office/officeart/2005/8/layout/hierarchy2"/>
    <dgm:cxn modelId="{6B4F279E-C7A2-47D3-B9B2-DFA46A43C224}" type="presParOf" srcId="{327BDC62-5EAC-4E00-848B-21B372979B7C}" destId="{4B53EC76-D33B-4736-A234-C8586A62BCB8}" srcOrd="0" destOrd="0" presId="urn:microsoft.com/office/officeart/2005/8/layout/hierarchy2"/>
    <dgm:cxn modelId="{41FDAC1E-B794-4541-BCBF-A04DFAA3F89C}" type="presParOf" srcId="{CD1EF36C-2C87-4EE3-894D-BBDC76D08FA9}" destId="{5085A3F8-9035-48E5-8339-8842FB46D33A}" srcOrd="1" destOrd="0" presId="urn:microsoft.com/office/officeart/2005/8/layout/hierarchy2"/>
    <dgm:cxn modelId="{F07FE779-BB93-465B-B54F-A31FD2382F62}" type="presParOf" srcId="{5085A3F8-9035-48E5-8339-8842FB46D33A}" destId="{24F57792-E2EE-4823-8E1A-274FF9B47BA8}" srcOrd="0" destOrd="0" presId="urn:microsoft.com/office/officeart/2005/8/layout/hierarchy2"/>
    <dgm:cxn modelId="{F7D64F59-0E00-427D-B014-FEAB4816291E}" type="presParOf" srcId="{5085A3F8-9035-48E5-8339-8842FB46D33A}" destId="{ADB134FE-C581-4C92-A820-96460A426D30}" srcOrd="1" destOrd="0" presId="urn:microsoft.com/office/officeart/2005/8/layout/hierarchy2"/>
    <dgm:cxn modelId="{4AB741D0-BAB7-4669-B97C-F2D00871E7D7}" type="presParOf" srcId="{CD1EF36C-2C87-4EE3-894D-BBDC76D08FA9}" destId="{5D828ECF-09A1-4C20-9EBA-2F7393A4E53A}" srcOrd="2" destOrd="0" presId="urn:microsoft.com/office/officeart/2005/8/layout/hierarchy2"/>
    <dgm:cxn modelId="{50E72E50-F465-4B80-B5CE-057D044A33E0}" type="presParOf" srcId="{5D828ECF-09A1-4C20-9EBA-2F7393A4E53A}" destId="{211192F8-E2C3-49B8-865A-A8CC4E93A752}" srcOrd="0" destOrd="0" presId="urn:microsoft.com/office/officeart/2005/8/layout/hierarchy2"/>
    <dgm:cxn modelId="{534DB033-000C-41A9-8185-40E8C95CB025}" type="presParOf" srcId="{CD1EF36C-2C87-4EE3-894D-BBDC76D08FA9}" destId="{45F15176-75C9-4B7D-9C87-950EE0961925}" srcOrd="3" destOrd="0" presId="urn:microsoft.com/office/officeart/2005/8/layout/hierarchy2"/>
    <dgm:cxn modelId="{033FAA99-31FF-407B-92A3-4183B0E164AF}" type="presParOf" srcId="{45F15176-75C9-4B7D-9C87-950EE0961925}" destId="{930CBD4F-A24C-4EEE-BFC6-2B65874C8BBA}" srcOrd="0" destOrd="0" presId="urn:microsoft.com/office/officeart/2005/8/layout/hierarchy2"/>
    <dgm:cxn modelId="{D1EEC239-9AC3-4E23-B1FF-B83EC04FC1D2}" type="presParOf" srcId="{45F15176-75C9-4B7D-9C87-950EE0961925}" destId="{7066C279-C07F-4A1A-8D7A-F2D059973C13}" srcOrd="1" destOrd="0" presId="urn:microsoft.com/office/officeart/2005/8/layout/hierarchy2"/>
    <dgm:cxn modelId="{22145AE9-406B-4619-A6B6-AACD9E00A328}" type="presParOf" srcId="{ACB740BB-AA73-4FD6-888F-4FA8D437028A}" destId="{1F341269-5F93-4DAF-95CE-8AF0AB70D46A}" srcOrd="6" destOrd="0" presId="urn:microsoft.com/office/officeart/2005/8/layout/hierarchy2"/>
    <dgm:cxn modelId="{DDEC864E-68F6-45BD-ACA9-1043724D0D08}" type="presParOf" srcId="{1F341269-5F93-4DAF-95CE-8AF0AB70D46A}" destId="{5728AE0A-FF89-4220-899E-0BADA28A786A}" srcOrd="0" destOrd="0" presId="urn:microsoft.com/office/officeart/2005/8/layout/hierarchy2"/>
    <dgm:cxn modelId="{5E69C3FF-7B32-4D63-9872-C381B93F1705}" type="presParOf" srcId="{ACB740BB-AA73-4FD6-888F-4FA8D437028A}" destId="{B78DE1E1-9CBD-4E8D-8C7D-F7C114EF4694}" srcOrd="7" destOrd="0" presId="urn:microsoft.com/office/officeart/2005/8/layout/hierarchy2"/>
    <dgm:cxn modelId="{8C63DA8A-BBF0-4A64-9EA9-B0ACB750AE84}" type="presParOf" srcId="{B78DE1E1-9CBD-4E8D-8C7D-F7C114EF4694}" destId="{3F4B269D-AEB0-4903-9A73-16F9E34A2C73}" srcOrd="0" destOrd="0" presId="urn:microsoft.com/office/officeart/2005/8/layout/hierarchy2"/>
    <dgm:cxn modelId="{BB671DF0-1B75-4DBA-B0A8-D1FD9A8FB77B}" type="presParOf" srcId="{B78DE1E1-9CBD-4E8D-8C7D-F7C114EF4694}" destId="{75F6B4D2-500F-4C52-93E2-2BF4AF660015}" srcOrd="1" destOrd="0" presId="urn:microsoft.com/office/officeart/2005/8/layout/hierarchy2"/>
    <dgm:cxn modelId="{DE771116-A9C4-4419-B8FF-02DBE428054F}" type="presParOf" srcId="{75F6B4D2-500F-4C52-93E2-2BF4AF660015}" destId="{F4932567-0F11-479D-8C76-D8108E4E92E3}" srcOrd="0" destOrd="0" presId="urn:microsoft.com/office/officeart/2005/8/layout/hierarchy2"/>
    <dgm:cxn modelId="{7E720F89-1095-4586-9776-332D01DF6DE8}" type="presParOf" srcId="{F4932567-0F11-479D-8C76-D8108E4E92E3}" destId="{0037C3E1-0046-46B0-BEE5-912F6CD84B30}" srcOrd="0" destOrd="0" presId="urn:microsoft.com/office/officeart/2005/8/layout/hierarchy2"/>
    <dgm:cxn modelId="{3175C8F5-1EAC-4811-9054-A50D9E9CA3C1}" type="presParOf" srcId="{75F6B4D2-500F-4C52-93E2-2BF4AF660015}" destId="{D9A0944E-2B78-431E-982E-7A8D13ED1F12}" srcOrd="1" destOrd="0" presId="urn:microsoft.com/office/officeart/2005/8/layout/hierarchy2"/>
    <dgm:cxn modelId="{79532271-EF89-4E46-B4B3-89120313ECF8}" type="presParOf" srcId="{D9A0944E-2B78-431E-982E-7A8D13ED1F12}" destId="{48C8A691-A7E9-45F5-94FF-D9AEC64FCF55}" srcOrd="0" destOrd="0" presId="urn:microsoft.com/office/officeart/2005/8/layout/hierarchy2"/>
    <dgm:cxn modelId="{BD9C2C54-3082-4998-8337-96E4E0600611}" type="presParOf" srcId="{D9A0944E-2B78-431E-982E-7A8D13ED1F12}" destId="{27DAD31B-6CF9-4DA6-96FC-09D9779257C0}" srcOrd="1" destOrd="0" presId="urn:microsoft.com/office/officeart/2005/8/layout/hierarchy2"/>
  </dgm:cxnLst>
  <dgm:bg/>
  <dgm:whole>
    <a:ln w="1905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A49F9F0-524C-4D28-B59F-B10069156223}" type="doc">
      <dgm:prSet loTypeId="urn:microsoft.com/office/officeart/2005/8/layout/hierarchy2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kumimoji="1" lang="ja-JP" altLang="en-US"/>
        </a:p>
      </dgm:t>
    </dgm:pt>
    <dgm:pt modelId="{98B732EC-60EF-4C06-BCBC-252A54E5EB3E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求められる薬剤師</a:t>
          </a:r>
        </a:p>
      </dgm:t>
    </dgm:pt>
    <dgm:pt modelId="{EBFD3802-E4DD-45B9-AFB1-E94C84788437}" type="parTrans" cxnId="{C8D82106-17B2-4981-83B7-2577D3344DA0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9C4AD66-6D73-4C47-A214-D02A1DF5AF69}" type="sibTrans" cxnId="{C8D82106-17B2-4981-83B7-2577D3344DA0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DAED8209-D6CF-4051-8E3E-4D44B1E8857F}">
      <dgm:prSet phldrT="[テキスト]"/>
      <dgm:spPr>
        <a:ln w="76200">
          <a:solidFill>
            <a:srgbClr val="002060"/>
          </a:solidFill>
          <a:prstDash val="sysDash"/>
        </a:ln>
      </dgm:spPr>
      <dgm:t>
        <a:bodyPr/>
        <a:lstStyle/>
        <a:p>
          <a:r>
            <a:rPr kumimoji="1" lang="ja-JP" altLang="en-US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ノンテクニカルスキル</a:t>
          </a:r>
        </a:p>
      </dgm:t>
    </dgm:pt>
    <dgm:pt modelId="{B696CD06-AEFF-44B7-BCB3-91C655915F1A}" type="parTrans" cxnId="{CDE7B4E9-B576-400B-8B0A-85F68CC084E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4AA20B70-861F-4425-8436-E32043F1C0C2}" type="sibTrans" cxnId="{CDE7B4E9-B576-400B-8B0A-85F68CC084E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25909DE1-0A97-4240-8B20-FA38AAD8FC11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感覚の鋭敏性</a:t>
          </a:r>
        </a:p>
      </dgm:t>
    </dgm:pt>
    <dgm:pt modelId="{9D93B15B-D62C-4F60-B03E-CBB3734D2202}" type="parTrans" cxnId="{478A53B8-E009-4EB9-B0DB-E6E9E23145C3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906EA40-014C-43D7-950D-DBA2BC9B6C9C}" type="sibTrans" cxnId="{478A53B8-E009-4EB9-B0DB-E6E9E23145C3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8D0AC72-32DF-4BDE-8B95-68F14D74D813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アンコンシャス・バイアス</a:t>
          </a:r>
        </a:p>
      </dgm:t>
    </dgm:pt>
    <dgm:pt modelId="{6DC29A78-7150-4074-A39E-E51D5A0BA677}" type="parTrans" cxnId="{B064AB91-0A29-4EA7-AB2D-6DF1B69E143F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DF5C3749-5C32-4E75-B5C7-9C5E2682CF0A}" type="sibTrans" cxnId="{B064AB91-0A29-4EA7-AB2D-6DF1B69E143F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2B7D6B8-C941-48E8-A731-BD717E6657CA}">
      <dgm:prSet phldrT="[テキスト]"/>
      <dgm:spPr/>
      <dgm:t>
        <a:bodyPr/>
        <a:lstStyle/>
        <a:p>
          <a:r>
            <a:rPr lang="ja-JP" altLang="en-US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薬学的知見</a:t>
          </a:r>
          <a:endParaRPr kumimoji="1" lang="ja-JP" altLang="en-US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82FCA0C-37FD-4D02-BD0D-ACC422B9625F}" type="parTrans" cxnId="{87DBC73C-3A01-48FA-AA8C-743F34683FE8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EEA973DA-CFCD-4710-AF22-5F95A6AE5C97}" type="sibTrans" cxnId="{87DBC73C-3A01-48FA-AA8C-743F34683FE8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9D725668-1A1E-40AA-894E-D294B94EACEA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患者対応レベル</a:t>
          </a:r>
        </a:p>
      </dgm:t>
    </dgm:pt>
    <dgm:pt modelId="{7A6A09A4-36EF-4A26-A070-77F68D726E65}" type="parTrans" cxnId="{66D4DBD9-5208-4D69-A488-2A36955F5C5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F84F019F-5157-4563-82C0-1A41F69299A4}" type="sibTrans" cxnId="{66D4DBD9-5208-4D69-A488-2A36955F5C5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B56B9D5-FC7A-476B-A53E-698258588FF0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専門職対応レベル</a:t>
          </a:r>
        </a:p>
      </dgm:t>
    </dgm:pt>
    <dgm:pt modelId="{3246BE7D-2A6D-4D8A-8840-80830B9C557A}" type="parTrans" cxnId="{BC0C7B35-532D-4878-89F3-037A829BD72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BFB8B2AA-0AE4-46D5-B9E0-95BCDCE8A34C}" type="sibTrans" cxnId="{BC0C7B35-532D-4878-89F3-037A829BD72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89147884-6C3C-47D2-AE68-B1D8F3F07876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コミュニケーションスキル</a:t>
          </a:r>
        </a:p>
      </dgm:t>
    </dgm:pt>
    <dgm:pt modelId="{655FE642-0C17-42F1-A37F-9696F977F5B8}" type="sibTrans" cxnId="{8633C8BC-BA08-4936-B72E-021F042C7C1E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F0867C57-8A30-47EE-9AB8-B05BE054A8F6}" type="parTrans" cxnId="{8633C8BC-BA08-4936-B72E-021F042C7C1E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B958EB3-73DB-4BA5-A0F3-9DFF10BB0CAC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積極的傾聴</a:t>
          </a:r>
        </a:p>
      </dgm:t>
    </dgm:pt>
    <dgm:pt modelId="{2CC146D9-D789-44DB-80CF-E22C2755AB6D}" type="parTrans" cxnId="{90A8BCE6-5B49-495B-AC40-FC60615ECFC4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36E3199A-1884-48F8-ADD8-C1720E01C194}" type="sibTrans" cxnId="{90A8BCE6-5B49-495B-AC40-FC60615ECFC4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193B1556-78FE-4C92-9BB2-7526C62D1476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質問力</a:t>
          </a:r>
        </a:p>
      </dgm:t>
    </dgm:pt>
    <dgm:pt modelId="{2A8292B4-C207-4C88-950C-0671D56CB638}" type="parTrans" cxnId="{7870D904-CDCB-48EF-BFDD-712726DEB3E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8B7C9C6E-374C-4C3D-B141-5836847337B4}" type="sibTrans" cxnId="{7870D904-CDCB-48EF-BFDD-712726DEB3E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C745A8B-A455-4FF6-BE21-2E86645179CB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説明力</a:t>
          </a:r>
        </a:p>
      </dgm:t>
    </dgm:pt>
    <dgm:pt modelId="{73BCCE69-8705-461B-9147-123714E3A142}" type="parTrans" cxnId="{7A1D9BC8-D6BA-4CA3-ADC7-5F3401762B87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392D3031-6ECA-42F3-9E20-D898899D2591}" type="sibTrans" cxnId="{7A1D9BC8-D6BA-4CA3-ADC7-5F3401762B87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63FE45D-E233-4585-A4C7-28BC8E4EAD0E}">
      <dgm:prSet/>
      <dgm:spPr/>
      <dgm:t>
        <a:bodyPr/>
        <a:lstStyle/>
        <a:p>
          <a:r>
            <a:rPr kumimoji="1" lang="ja-JP" altLang="en-US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地域ネットワーク</a:t>
          </a:r>
        </a:p>
      </dgm:t>
    </dgm:pt>
    <dgm:pt modelId="{3EB01531-2B7F-43D5-96BB-8C1FF37F0EFF}" type="parTrans" cxnId="{FA780FBB-DDB3-4A90-A0A4-AC172EF36D49}">
      <dgm:prSet/>
      <dgm:spPr/>
      <dgm:t>
        <a:bodyPr/>
        <a:lstStyle/>
        <a:p>
          <a:endParaRPr kumimoji="1" lang="ja-JP" altLang="en-US"/>
        </a:p>
      </dgm:t>
    </dgm:pt>
    <dgm:pt modelId="{A3E48EEE-3F46-4FA6-B90E-C3FE8955A754}" type="sibTrans" cxnId="{FA780FBB-DDB3-4A90-A0A4-AC172EF36D49}">
      <dgm:prSet/>
      <dgm:spPr/>
      <dgm:t>
        <a:bodyPr/>
        <a:lstStyle/>
        <a:p>
          <a:endParaRPr kumimoji="1" lang="ja-JP" altLang="en-US"/>
        </a:p>
      </dgm:t>
    </dgm:pt>
    <dgm:pt modelId="{F1F64BF6-D4A6-416F-B686-972DD3CD8DE0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顔が浮かぶ関係</a:t>
          </a:r>
        </a:p>
      </dgm:t>
    </dgm:pt>
    <dgm:pt modelId="{8597C9A9-D862-481A-A9FD-CD5CB16D7FE1}" type="parTrans" cxnId="{C698F261-650E-4116-9C6D-4EDE369B7503}">
      <dgm:prSet/>
      <dgm:spPr/>
      <dgm:t>
        <a:bodyPr/>
        <a:lstStyle/>
        <a:p>
          <a:endParaRPr kumimoji="1" lang="ja-JP" altLang="en-US"/>
        </a:p>
      </dgm:t>
    </dgm:pt>
    <dgm:pt modelId="{F4F1B5F2-9D7E-4401-BC8C-3A1345E63205}" type="sibTrans" cxnId="{C698F261-650E-4116-9C6D-4EDE369B7503}">
      <dgm:prSet/>
      <dgm:spPr/>
      <dgm:t>
        <a:bodyPr/>
        <a:lstStyle/>
        <a:p>
          <a:endParaRPr kumimoji="1" lang="ja-JP" altLang="en-US"/>
        </a:p>
      </dgm:t>
    </dgm:pt>
    <dgm:pt modelId="{6FC6BA68-9F32-4099-A463-7F8AFB0585F2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交渉力</a:t>
          </a:r>
        </a:p>
      </dgm:t>
    </dgm:pt>
    <dgm:pt modelId="{2DCFE6CE-6318-46FE-85FF-F2D170620B39}" type="parTrans" cxnId="{11FDF32B-19BA-4CCB-8B1F-FE414E441938}">
      <dgm:prSet/>
      <dgm:spPr/>
      <dgm:t>
        <a:bodyPr/>
        <a:lstStyle/>
        <a:p>
          <a:endParaRPr kumimoji="1" lang="ja-JP" altLang="en-US"/>
        </a:p>
      </dgm:t>
    </dgm:pt>
    <dgm:pt modelId="{D033CA94-51E8-48B2-BD3B-0F9FEAB4C2D3}" type="sibTrans" cxnId="{11FDF32B-19BA-4CCB-8B1F-FE414E441938}">
      <dgm:prSet/>
      <dgm:spPr/>
      <dgm:t>
        <a:bodyPr/>
        <a:lstStyle/>
        <a:p>
          <a:endParaRPr kumimoji="1" lang="ja-JP" altLang="en-US"/>
        </a:p>
      </dgm:t>
    </dgm:pt>
    <dgm:pt modelId="{F1BD80AA-221B-45AC-B121-7CF0E2412877}">
      <dgm:prSet custT="1"/>
      <dgm:spPr/>
      <dgm:t>
        <a:bodyPr/>
        <a:lstStyle/>
        <a:p>
          <a:r>
            <a:rPr kumimoji="1" lang="ja-JP" altLang="en-US" sz="20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テクニカルスキル</a:t>
          </a:r>
          <a:br>
            <a:rPr kumimoji="1" lang="en-US" altLang="ja-JP" sz="20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16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（非薬剤師・機械・外注）</a:t>
          </a:r>
          <a:endParaRPr kumimoji="1" lang="ja-JP" altLang="en-US" sz="20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F5B0821-0191-4344-8DD5-8EA9306D4B28}" type="parTrans" cxnId="{B5B91E22-BD67-4C24-8F4B-AB15724B9D84}">
      <dgm:prSet/>
      <dgm:spPr/>
      <dgm:t>
        <a:bodyPr/>
        <a:lstStyle/>
        <a:p>
          <a:endParaRPr kumimoji="1" lang="ja-JP" altLang="en-US"/>
        </a:p>
      </dgm:t>
    </dgm:pt>
    <dgm:pt modelId="{A1096CD5-CFFD-4B76-B3F0-BF9259928111}" type="sibTrans" cxnId="{B5B91E22-BD67-4C24-8F4B-AB15724B9D84}">
      <dgm:prSet/>
      <dgm:spPr/>
      <dgm:t>
        <a:bodyPr/>
        <a:lstStyle/>
        <a:p>
          <a:endParaRPr kumimoji="1" lang="ja-JP" altLang="en-US"/>
        </a:p>
      </dgm:t>
    </dgm:pt>
    <dgm:pt modelId="{B2B80E37-305B-43CA-BDA1-37BDAA01E3FB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ソーシャルスタイル分析</a:t>
          </a:r>
        </a:p>
      </dgm:t>
    </dgm:pt>
    <dgm:pt modelId="{7C55DDE0-BFA3-47F0-BFCD-095A489200C6}" type="parTrans" cxnId="{908AE7B6-489B-42D1-A895-E3B90516133E}">
      <dgm:prSet/>
      <dgm:spPr/>
      <dgm:t>
        <a:bodyPr/>
        <a:lstStyle/>
        <a:p>
          <a:endParaRPr kumimoji="1" lang="ja-JP" altLang="en-US"/>
        </a:p>
      </dgm:t>
    </dgm:pt>
    <dgm:pt modelId="{14A788AA-F78C-4318-AA3E-C2072A405D9F}" type="sibTrans" cxnId="{908AE7B6-489B-42D1-A895-E3B90516133E}">
      <dgm:prSet/>
      <dgm:spPr/>
      <dgm:t>
        <a:bodyPr/>
        <a:lstStyle/>
        <a:p>
          <a:endParaRPr kumimoji="1" lang="ja-JP" altLang="en-US"/>
        </a:p>
      </dgm:t>
    </dgm:pt>
    <dgm:pt modelId="{41F153A5-CF4F-4A33-84CE-73B88FD02F75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感情コントロール</a:t>
          </a:r>
        </a:p>
      </dgm:t>
    </dgm:pt>
    <dgm:pt modelId="{0F8742D7-2560-4FF5-AFA7-B6FF67A59B86}" type="parTrans" cxnId="{DBFBE215-267D-49DD-882D-28146BC43F89}">
      <dgm:prSet/>
      <dgm:spPr/>
      <dgm:t>
        <a:bodyPr/>
        <a:lstStyle/>
        <a:p>
          <a:endParaRPr kumimoji="1" lang="ja-JP" altLang="en-US"/>
        </a:p>
      </dgm:t>
    </dgm:pt>
    <dgm:pt modelId="{AF266046-DFF0-4BA1-AD3A-451C1BD8507E}" type="sibTrans" cxnId="{DBFBE215-267D-49DD-882D-28146BC43F89}">
      <dgm:prSet/>
      <dgm:spPr/>
      <dgm:t>
        <a:bodyPr/>
        <a:lstStyle/>
        <a:p>
          <a:endParaRPr kumimoji="1" lang="ja-JP" altLang="en-US"/>
        </a:p>
      </dgm:t>
    </dgm:pt>
    <dgm:pt modelId="{AE189F06-08FC-40D9-B221-A2DFF83DD315}" type="pres">
      <dgm:prSet presAssocID="{BA49F9F0-524C-4D28-B59F-B1006915622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B1A3D23-285B-4E57-8966-E2656761E42D}" type="pres">
      <dgm:prSet presAssocID="{98B732EC-60EF-4C06-BCBC-252A54E5EB3E}" presName="root1" presStyleCnt="0"/>
      <dgm:spPr/>
    </dgm:pt>
    <dgm:pt modelId="{6901E4E0-EE5D-4A26-8B24-554E7C30138A}" type="pres">
      <dgm:prSet presAssocID="{98B732EC-60EF-4C06-BCBC-252A54E5EB3E}" presName="LevelOneTextNode" presStyleLbl="node0" presStyleIdx="0" presStyleCnt="1" custScaleX="186158">
        <dgm:presLayoutVars>
          <dgm:chPref val="3"/>
        </dgm:presLayoutVars>
      </dgm:prSet>
      <dgm:spPr/>
    </dgm:pt>
    <dgm:pt modelId="{ACB740BB-AA73-4FD6-888F-4FA8D437028A}" type="pres">
      <dgm:prSet presAssocID="{98B732EC-60EF-4C06-BCBC-252A54E5EB3E}" presName="level2hierChild" presStyleCnt="0"/>
      <dgm:spPr/>
    </dgm:pt>
    <dgm:pt modelId="{46339D71-4094-42E4-9219-A7F5AE6E5A79}" type="pres">
      <dgm:prSet presAssocID="{B696CD06-AEFF-44B7-BCB3-91C655915F1A}" presName="conn2-1" presStyleLbl="parChTrans1D2" presStyleIdx="0" presStyleCnt="4"/>
      <dgm:spPr/>
    </dgm:pt>
    <dgm:pt modelId="{76F126E3-93BD-4178-9C75-6AF61FE7334C}" type="pres">
      <dgm:prSet presAssocID="{B696CD06-AEFF-44B7-BCB3-91C655915F1A}" presName="connTx" presStyleLbl="parChTrans1D2" presStyleIdx="0" presStyleCnt="4"/>
      <dgm:spPr/>
    </dgm:pt>
    <dgm:pt modelId="{575D87AF-178B-43CB-A122-E1F6E988416D}" type="pres">
      <dgm:prSet presAssocID="{DAED8209-D6CF-4051-8E3E-4D44B1E8857F}" presName="root2" presStyleCnt="0"/>
      <dgm:spPr/>
    </dgm:pt>
    <dgm:pt modelId="{7AC9511E-4010-42F2-8B0E-39DFB843EF99}" type="pres">
      <dgm:prSet presAssocID="{DAED8209-D6CF-4051-8E3E-4D44B1E8857F}" presName="LevelTwoTextNode" presStyleLbl="node2" presStyleIdx="0" presStyleCnt="4" custScaleX="171099">
        <dgm:presLayoutVars>
          <dgm:chPref val="3"/>
        </dgm:presLayoutVars>
      </dgm:prSet>
      <dgm:spPr/>
    </dgm:pt>
    <dgm:pt modelId="{624EC555-00CB-4133-9CCF-3C593A87E427}" type="pres">
      <dgm:prSet presAssocID="{DAED8209-D6CF-4051-8E3E-4D44B1E8857F}" presName="level3hierChild" presStyleCnt="0"/>
      <dgm:spPr/>
    </dgm:pt>
    <dgm:pt modelId="{25FF2E5C-BA6B-4AD3-B40A-0991FCAC90FA}" type="pres">
      <dgm:prSet presAssocID="{0F8742D7-2560-4FF5-AFA7-B6FF67A59B86}" presName="conn2-1" presStyleLbl="parChTrans1D3" presStyleIdx="0" presStyleCnt="8"/>
      <dgm:spPr/>
    </dgm:pt>
    <dgm:pt modelId="{CC2048E4-6DBC-4F0F-BE64-DE026703FFFE}" type="pres">
      <dgm:prSet presAssocID="{0F8742D7-2560-4FF5-AFA7-B6FF67A59B86}" presName="connTx" presStyleLbl="parChTrans1D3" presStyleIdx="0" presStyleCnt="8"/>
      <dgm:spPr/>
    </dgm:pt>
    <dgm:pt modelId="{C95F8F28-0881-4216-8404-3BFE849442ED}" type="pres">
      <dgm:prSet presAssocID="{41F153A5-CF4F-4A33-84CE-73B88FD02F75}" presName="root2" presStyleCnt="0"/>
      <dgm:spPr/>
    </dgm:pt>
    <dgm:pt modelId="{E6949DAD-D4CD-4394-8D32-BFC210D1471F}" type="pres">
      <dgm:prSet presAssocID="{41F153A5-CF4F-4A33-84CE-73B88FD02F75}" presName="LevelTwoTextNode" presStyleLbl="node3" presStyleIdx="0" presStyleCnt="8" custScaleX="193992">
        <dgm:presLayoutVars>
          <dgm:chPref val="3"/>
        </dgm:presLayoutVars>
      </dgm:prSet>
      <dgm:spPr/>
    </dgm:pt>
    <dgm:pt modelId="{45F825DB-E23B-46FF-8447-B865F202E961}" type="pres">
      <dgm:prSet presAssocID="{41F153A5-CF4F-4A33-84CE-73B88FD02F75}" presName="level3hierChild" presStyleCnt="0"/>
      <dgm:spPr/>
    </dgm:pt>
    <dgm:pt modelId="{4A4BABB0-A39B-476D-8431-728B13704A31}" type="pres">
      <dgm:prSet presAssocID="{9D93B15B-D62C-4F60-B03E-CBB3734D2202}" presName="conn2-1" presStyleLbl="parChTrans1D3" presStyleIdx="1" presStyleCnt="8"/>
      <dgm:spPr/>
    </dgm:pt>
    <dgm:pt modelId="{4C966F5F-1C8B-4557-89BF-E278B00671F0}" type="pres">
      <dgm:prSet presAssocID="{9D93B15B-D62C-4F60-B03E-CBB3734D2202}" presName="connTx" presStyleLbl="parChTrans1D3" presStyleIdx="1" presStyleCnt="8"/>
      <dgm:spPr/>
    </dgm:pt>
    <dgm:pt modelId="{BA625688-815F-4A2F-BB6E-87ECC8553B8D}" type="pres">
      <dgm:prSet presAssocID="{25909DE1-0A97-4240-8B20-FA38AAD8FC11}" presName="root2" presStyleCnt="0"/>
      <dgm:spPr/>
    </dgm:pt>
    <dgm:pt modelId="{0F4598CC-FDF9-4715-998C-DC88C7E22EA4}" type="pres">
      <dgm:prSet presAssocID="{25909DE1-0A97-4240-8B20-FA38AAD8FC11}" presName="LevelTwoTextNode" presStyleLbl="node3" presStyleIdx="1" presStyleCnt="8" custScaleX="195371" custLinFactNeighborY="2565">
        <dgm:presLayoutVars>
          <dgm:chPref val="3"/>
        </dgm:presLayoutVars>
      </dgm:prSet>
      <dgm:spPr/>
    </dgm:pt>
    <dgm:pt modelId="{C518E188-A12F-4B5B-82D6-0791B83B8CE3}" type="pres">
      <dgm:prSet presAssocID="{25909DE1-0A97-4240-8B20-FA38AAD8FC11}" presName="level3hierChild" presStyleCnt="0"/>
      <dgm:spPr/>
    </dgm:pt>
    <dgm:pt modelId="{D5DEC416-F9D9-4851-B11B-B3A585BAABB6}" type="pres">
      <dgm:prSet presAssocID="{7C55DDE0-BFA3-47F0-BFCD-095A489200C6}" presName="conn2-1" presStyleLbl="parChTrans1D3" presStyleIdx="2" presStyleCnt="8"/>
      <dgm:spPr/>
    </dgm:pt>
    <dgm:pt modelId="{DEF763EC-006E-47E2-9BC0-BDFA74D24B9E}" type="pres">
      <dgm:prSet presAssocID="{7C55DDE0-BFA3-47F0-BFCD-095A489200C6}" presName="connTx" presStyleLbl="parChTrans1D3" presStyleIdx="2" presStyleCnt="8"/>
      <dgm:spPr/>
    </dgm:pt>
    <dgm:pt modelId="{70BDC8DD-95A9-4D0E-9D30-FAAB76A55126}" type="pres">
      <dgm:prSet presAssocID="{B2B80E37-305B-43CA-BDA1-37BDAA01E3FB}" presName="root2" presStyleCnt="0"/>
      <dgm:spPr/>
    </dgm:pt>
    <dgm:pt modelId="{99371390-5748-4A73-B61A-D563CED48402}" type="pres">
      <dgm:prSet presAssocID="{B2B80E37-305B-43CA-BDA1-37BDAA01E3FB}" presName="LevelTwoTextNode" presStyleLbl="node3" presStyleIdx="2" presStyleCnt="8" custScaleX="198089">
        <dgm:presLayoutVars>
          <dgm:chPref val="3"/>
        </dgm:presLayoutVars>
      </dgm:prSet>
      <dgm:spPr/>
    </dgm:pt>
    <dgm:pt modelId="{73CDA21A-74B8-4C16-A6C1-0A0A97619129}" type="pres">
      <dgm:prSet presAssocID="{B2B80E37-305B-43CA-BDA1-37BDAA01E3FB}" presName="level3hierChild" presStyleCnt="0"/>
      <dgm:spPr/>
    </dgm:pt>
    <dgm:pt modelId="{0EF3CC1D-5406-4550-8B9F-0DDA804BED72}" type="pres">
      <dgm:prSet presAssocID="{6DC29A78-7150-4074-A39E-E51D5A0BA677}" presName="conn2-1" presStyleLbl="parChTrans1D3" presStyleIdx="3" presStyleCnt="8"/>
      <dgm:spPr/>
    </dgm:pt>
    <dgm:pt modelId="{2C6B8804-AC12-48B2-BC68-D33E5C17239E}" type="pres">
      <dgm:prSet presAssocID="{6DC29A78-7150-4074-A39E-E51D5A0BA677}" presName="connTx" presStyleLbl="parChTrans1D3" presStyleIdx="3" presStyleCnt="8"/>
      <dgm:spPr/>
    </dgm:pt>
    <dgm:pt modelId="{1B64436E-E8EC-4BAB-BF2D-2B013C31F269}" type="pres">
      <dgm:prSet presAssocID="{08D0AC72-32DF-4BDE-8B95-68F14D74D813}" presName="root2" presStyleCnt="0"/>
      <dgm:spPr/>
    </dgm:pt>
    <dgm:pt modelId="{A67A6D22-CDC6-4E23-A6E8-16EEBCD499A4}" type="pres">
      <dgm:prSet presAssocID="{08D0AC72-32DF-4BDE-8B95-68F14D74D813}" presName="LevelTwoTextNode" presStyleLbl="node3" presStyleIdx="3" presStyleCnt="8" custScaleX="195371" custLinFactNeighborY="2565">
        <dgm:presLayoutVars>
          <dgm:chPref val="3"/>
        </dgm:presLayoutVars>
      </dgm:prSet>
      <dgm:spPr/>
    </dgm:pt>
    <dgm:pt modelId="{037C723E-8B8D-4D35-AA21-64F0052B9A49}" type="pres">
      <dgm:prSet presAssocID="{08D0AC72-32DF-4BDE-8B95-68F14D74D813}" presName="level3hierChild" presStyleCnt="0"/>
      <dgm:spPr/>
    </dgm:pt>
    <dgm:pt modelId="{0D5AD2A4-C222-4E87-BF69-9E2450B4D58B}" type="pres">
      <dgm:prSet presAssocID="{F0867C57-8A30-47EE-9AB8-B05BE054A8F6}" presName="conn2-1" presStyleLbl="parChTrans1D3" presStyleIdx="4" presStyleCnt="8"/>
      <dgm:spPr/>
    </dgm:pt>
    <dgm:pt modelId="{80D9BBB0-0ADA-4EE5-AE2B-2F0A3E4AEE22}" type="pres">
      <dgm:prSet presAssocID="{F0867C57-8A30-47EE-9AB8-B05BE054A8F6}" presName="connTx" presStyleLbl="parChTrans1D3" presStyleIdx="4" presStyleCnt="8"/>
      <dgm:spPr/>
    </dgm:pt>
    <dgm:pt modelId="{0B47E4F1-2F92-4CCF-9A41-77CE8CC2C35F}" type="pres">
      <dgm:prSet presAssocID="{89147884-6C3C-47D2-AE68-B1D8F3F07876}" presName="root2" presStyleCnt="0"/>
      <dgm:spPr/>
    </dgm:pt>
    <dgm:pt modelId="{903ED94A-C19A-4CF0-A1A6-0D571E3F181D}" type="pres">
      <dgm:prSet presAssocID="{89147884-6C3C-47D2-AE68-B1D8F3F07876}" presName="LevelTwoTextNode" presStyleLbl="node3" presStyleIdx="4" presStyleCnt="8" custScaleX="195371" custLinFactNeighborY="2565">
        <dgm:presLayoutVars>
          <dgm:chPref val="3"/>
        </dgm:presLayoutVars>
      </dgm:prSet>
      <dgm:spPr/>
    </dgm:pt>
    <dgm:pt modelId="{14442256-F440-4CDA-B2B8-5014607F79B1}" type="pres">
      <dgm:prSet presAssocID="{89147884-6C3C-47D2-AE68-B1D8F3F07876}" presName="level3hierChild" presStyleCnt="0"/>
      <dgm:spPr/>
    </dgm:pt>
    <dgm:pt modelId="{A3B7F6A8-115E-461D-8E18-7146AF9032EF}" type="pres">
      <dgm:prSet presAssocID="{2CC146D9-D789-44DB-80CF-E22C2755AB6D}" presName="conn2-1" presStyleLbl="parChTrans1D4" presStyleIdx="0" presStyleCnt="4"/>
      <dgm:spPr/>
    </dgm:pt>
    <dgm:pt modelId="{53E33882-0A7C-44E9-9F93-7295ED50C7B0}" type="pres">
      <dgm:prSet presAssocID="{2CC146D9-D789-44DB-80CF-E22C2755AB6D}" presName="connTx" presStyleLbl="parChTrans1D4" presStyleIdx="0" presStyleCnt="4"/>
      <dgm:spPr/>
    </dgm:pt>
    <dgm:pt modelId="{DACE7D63-BF1B-440D-9BFA-B5B95945E19C}" type="pres">
      <dgm:prSet presAssocID="{CB958EB3-73DB-4BA5-A0F3-9DFF10BB0CAC}" presName="root2" presStyleCnt="0"/>
      <dgm:spPr/>
    </dgm:pt>
    <dgm:pt modelId="{49E9AF0A-BEC0-4E7E-BA37-FDF8D85C388E}" type="pres">
      <dgm:prSet presAssocID="{CB958EB3-73DB-4BA5-A0F3-9DFF10BB0CAC}" presName="LevelTwoTextNode" presStyleLbl="node4" presStyleIdx="0" presStyleCnt="4">
        <dgm:presLayoutVars>
          <dgm:chPref val="3"/>
        </dgm:presLayoutVars>
      </dgm:prSet>
      <dgm:spPr/>
    </dgm:pt>
    <dgm:pt modelId="{278A8B60-D337-43CF-8F59-2F31ABF7D3E1}" type="pres">
      <dgm:prSet presAssocID="{CB958EB3-73DB-4BA5-A0F3-9DFF10BB0CAC}" presName="level3hierChild" presStyleCnt="0"/>
      <dgm:spPr/>
    </dgm:pt>
    <dgm:pt modelId="{12224DC2-ACEF-40F7-A581-2398C73825F4}" type="pres">
      <dgm:prSet presAssocID="{2A8292B4-C207-4C88-950C-0671D56CB638}" presName="conn2-1" presStyleLbl="parChTrans1D4" presStyleIdx="1" presStyleCnt="4"/>
      <dgm:spPr/>
    </dgm:pt>
    <dgm:pt modelId="{5427AD64-BAD4-4ECA-B37B-B5A347A5CC6F}" type="pres">
      <dgm:prSet presAssocID="{2A8292B4-C207-4C88-950C-0671D56CB638}" presName="connTx" presStyleLbl="parChTrans1D4" presStyleIdx="1" presStyleCnt="4"/>
      <dgm:spPr/>
    </dgm:pt>
    <dgm:pt modelId="{82145F60-2E81-48C3-AE15-F2B6FECA31C2}" type="pres">
      <dgm:prSet presAssocID="{193B1556-78FE-4C92-9BB2-7526C62D1476}" presName="root2" presStyleCnt="0"/>
      <dgm:spPr/>
    </dgm:pt>
    <dgm:pt modelId="{3C20E010-F1EF-4A15-BBB5-AD5A9B8D6DC1}" type="pres">
      <dgm:prSet presAssocID="{193B1556-78FE-4C92-9BB2-7526C62D1476}" presName="LevelTwoTextNode" presStyleLbl="node4" presStyleIdx="1" presStyleCnt="4">
        <dgm:presLayoutVars>
          <dgm:chPref val="3"/>
        </dgm:presLayoutVars>
      </dgm:prSet>
      <dgm:spPr/>
    </dgm:pt>
    <dgm:pt modelId="{7AF9B4C2-F2EC-4E28-A57A-49AF4989677A}" type="pres">
      <dgm:prSet presAssocID="{193B1556-78FE-4C92-9BB2-7526C62D1476}" presName="level3hierChild" presStyleCnt="0"/>
      <dgm:spPr/>
    </dgm:pt>
    <dgm:pt modelId="{DD69D046-01C8-4FDB-80EF-BF5B7A0241C3}" type="pres">
      <dgm:prSet presAssocID="{73BCCE69-8705-461B-9147-123714E3A142}" presName="conn2-1" presStyleLbl="parChTrans1D4" presStyleIdx="2" presStyleCnt="4"/>
      <dgm:spPr/>
    </dgm:pt>
    <dgm:pt modelId="{DDC7C938-205A-444E-89AA-C7CE2F820D34}" type="pres">
      <dgm:prSet presAssocID="{73BCCE69-8705-461B-9147-123714E3A142}" presName="connTx" presStyleLbl="parChTrans1D4" presStyleIdx="2" presStyleCnt="4"/>
      <dgm:spPr/>
    </dgm:pt>
    <dgm:pt modelId="{CDAC046B-B7C7-4956-9B98-B3FD9C0BC895}" type="pres">
      <dgm:prSet presAssocID="{7C745A8B-A455-4FF6-BE21-2E86645179CB}" presName="root2" presStyleCnt="0"/>
      <dgm:spPr/>
    </dgm:pt>
    <dgm:pt modelId="{C56BFAC9-F21B-4AB9-8BEE-C6D77BEF17CD}" type="pres">
      <dgm:prSet presAssocID="{7C745A8B-A455-4FF6-BE21-2E86645179CB}" presName="LevelTwoTextNode" presStyleLbl="node4" presStyleIdx="2" presStyleCnt="4">
        <dgm:presLayoutVars>
          <dgm:chPref val="3"/>
        </dgm:presLayoutVars>
      </dgm:prSet>
      <dgm:spPr/>
    </dgm:pt>
    <dgm:pt modelId="{7B672399-37CD-401B-A3A4-4A039B970AD0}" type="pres">
      <dgm:prSet presAssocID="{7C745A8B-A455-4FF6-BE21-2E86645179CB}" presName="level3hierChild" presStyleCnt="0"/>
      <dgm:spPr/>
    </dgm:pt>
    <dgm:pt modelId="{87895BE6-49D4-4964-AFF7-7241F09D19CF}" type="pres">
      <dgm:prSet presAssocID="{2DCFE6CE-6318-46FE-85FF-F2D170620B39}" presName="conn2-1" presStyleLbl="parChTrans1D4" presStyleIdx="3" presStyleCnt="4"/>
      <dgm:spPr/>
    </dgm:pt>
    <dgm:pt modelId="{E39F86FB-90B0-4948-B2CD-857F0BC35079}" type="pres">
      <dgm:prSet presAssocID="{2DCFE6CE-6318-46FE-85FF-F2D170620B39}" presName="connTx" presStyleLbl="parChTrans1D4" presStyleIdx="3" presStyleCnt="4"/>
      <dgm:spPr/>
    </dgm:pt>
    <dgm:pt modelId="{0635EFA4-325A-4D8C-8E11-6F89C92C4329}" type="pres">
      <dgm:prSet presAssocID="{6FC6BA68-9F32-4099-A463-7F8AFB0585F2}" presName="root2" presStyleCnt="0"/>
      <dgm:spPr/>
    </dgm:pt>
    <dgm:pt modelId="{6EB4C27F-D476-48E0-9051-1D70AFBF9FCF}" type="pres">
      <dgm:prSet presAssocID="{6FC6BA68-9F32-4099-A463-7F8AFB0585F2}" presName="LevelTwoTextNode" presStyleLbl="node4" presStyleIdx="3" presStyleCnt="4">
        <dgm:presLayoutVars>
          <dgm:chPref val="3"/>
        </dgm:presLayoutVars>
      </dgm:prSet>
      <dgm:spPr/>
    </dgm:pt>
    <dgm:pt modelId="{2624F0D3-3430-4E76-A81E-1840658DAD30}" type="pres">
      <dgm:prSet presAssocID="{6FC6BA68-9F32-4099-A463-7F8AFB0585F2}" presName="level3hierChild" presStyleCnt="0"/>
      <dgm:spPr/>
    </dgm:pt>
    <dgm:pt modelId="{DEA53751-90B5-4C5F-ADC8-446F5BB97D19}" type="pres">
      <dgm:prSet presAssocID="{AF5B0821-0191-4344-8DD5-8EA9306D4B28}" presName="conn2-1" presStyleLbl="parChTrans1D2" presStyleIdx="1" presStyleCnt="4"/>
      <dgm:spPr/>
    </dgm:pt>
    <dgm:pt modelId="{87F1967E-F6F2-41F3-951B-0AF0BAAB184C}" type="pres">
      <dgm:prSet presAssocID="{AF5B0821-0191-4344-8DD5-8EA9306D4B28}" presName="connTx" presStyleLbl="parChTrans1D2" presStyleIdx="1" presStyleCnt="4"/>
      <dgm:spPr/>
    </dgm:pt>
    <dgm:pt modelId="{234FDA76-4A3F-4B82-877A-FDEAA66B73E4}" type="pres">
      <dgm:prSet presAssocID="{F1BD80AA-221B-45AC-B121-7CF0E2412877}" presName="root2" presStyleCnt="0"/>
      <dgm:spPr/>
    </dgm:pt>
    <dgm:pt modelId="{A97D30A1-2F9F-4521-8202-DDA45E24635B}" type="pres">
      <dgm:prSet presAssocID="{F1BD80AA-221B-45AC-B121-7CF0E2412877}" presName="LevelTwoTextNode" presStyleLbl="node2" presStyleIdx="1" presStyleCnt="4" custScaleX="169819" custLinFactNeighborY="27050">
        <dgm:presLayoutVars>
          <dgm:chPref val="3"/>
        </dgm:presLayoutVars>
      </dgm:prSet>
      <dgm:spPr/>
    </dgm:pt>
    <dgm:pt modelId="{5648F0C3-D068-4F5B-8780-30B31302CC60}" type="pres">
      <dgm:prSet presAssocID="{F1BD80AA-221B-45AC-B121-7CF0E2412877}" presName="level3hierChild" presStyleCnt="0"/>
      <dgm:spPr/>
    </dgm:pt>
    <dgm:pt modelId="{1759D63A-0412-4FD2-B026-928DB774BE2C}" type="pres">
      <dgm:prSet presAssocID="{782FCA0C-37FD-4D02-BD0D-ACC422B9625F}" presName="conn2-1" presStyleLbl="parChTrans1D2" presStyleIdx="2" presStyleCnt="4"/>
      <dgm:spPr/>
    </dgm:pt>
    <dgm:pt modelId="{9D236118-4C35-43AF-A62C-5971A06DE9D9}" type="pres">
      <dgm:prSet presAssocID="{782FCA0C-37FD-4D02-BD0D-ACC422B9625F}" presName="connTx" presStyleLbl="parChTrans1D2" presStyleIdx="2" presStyleCnt="4"/>
      <dgm:spPr/>
    </dgm:pt>
    <dgm:pt modelId="{758D291C-F912-4B58-8885-714CC6879BF7}" type="pres">
      <dgm:prSet presAssocID="{02B7D6B8-C941-48E8-A731-BD717E6657CA}" presName="root2" presStyleCnt="0"/>
      <dgm:spPr/>
    </dgm:pt>
    <dgm:pt modelId="{3F0E78F8-3710-4D0F-A878-20441C937B6D}" type="pres">
      <dgm:prSet presAssocID="{02B7D6B8-C941-48E8-A731-BD717E6657CA}" presName="LevelTwoTextNode" presStyleLbl="node2" presStyleIdx="2" presStyleCnt="4" custScaleX="170612">
        <dgm:presLayoutVars>
          <dgm:chPref val="3"/>
        </dgm:presLayoutVars>
      </dgm:prSet>
      <dgm:spPr/>
    </dgm:pt>
    <dgm:pt modelId="{CD1EF36C-2C87-4EE3-894D-BBDC76D08FA9}" type="pres">
      <dgm:prSet presAssocID="{02B7D6B8-C941-48E8-A731-BD717E6657CA}" presName="level3hierChild" presStyleCnt="0"/>
      <dgm:spPr/>
    </dgm:pt>
    <dgm:pt modelId="{327BDC62-5EAC-4E00-848B-21B372979B7C}" type="pres">
      <dgm:prSet presAssocID="{7A6A09A4-36EF-4A26-A070-77F68D726E65}" presName="conn2-1" presStyleLbl="parChTrans1D3" presStyleIdx="5" presStyleCnt="8"/>
      <dgm:spPr/>
    </dgm:pt>
    <dgm:pt modelId="{4B53EC76-D33B-4736-A234-C8586A62BCB8}" type="pres">
      <dgm:prSet presAssocID="{7A6A09A4-36EF-4A26-A070-77F68D726E65}" presName="connTx" presStyleLbl="parChTrans1D3" presStyleIdx="5" presStyleCnt="8"/>
      <dgm:spPr/>
    </dgm:pt>
    <dgm:pt modelId="{5085A3F8-9035-48E5-8339-8842FB46D33A}" type="pres">
      <dgm:prSet presAssocID="{9D725668-1A1E-40AA-894E-D294B94EACEA}" presName="root2" presStyleCnt="0"/>
      <dgm:spPr/>
    </dgm:pt>
    <dgm:pt modelId="{24F57792-E2EE-4823-8E1A-274FF9B47BA8}" type="pres">
      <dgm:prSet presAssocID="{9D725668-1A1E-40AA-894E-D294B94EACEA}" presName="LevelTwoTextNode" presStyleLbl="node3" presStyleIdx="5" presStyleCnt="8" custScaleX="195371" custLinFactNeighborY="2565">
        <dgm:presLayoutVars>
          <dgm:chPref val="3"/>
        </dgm:presLayoutVars>
      </dgm:prSet>
      <dgm:spPr/>
    </dgm:pt>
    <dgm:pt modelId="{ADB134FE-C581-4C92-A820-96460A426D30}" type="pres">
      <dgm:prSet presAssocID="{9D725668-1A1E-40AA-894E-D294B94EACEA}" presName="level3hierChild" presStyleCnt="0"/>
      <dgm:spPr/>
    </dgm:pt>
    <dgm:pt modelId="{5D828ECF-09A1-4C20-9EBA-2F7393A4E53A}" type="pres">
      <dgm:prSet presAssocID="{3246BE7D-2A6D-4D8A-8840-80830B9C557A}" presName="conn2-1" presStyleLbl="parChTrans1D3" presStyleIdx="6" presStyleCnt="8"/>
      <dgm:spPr/>
    </dgm:pt>
    <dgm:pt modelId="{211192F8-E2C3-49B8-865A-A8CC4E93A752}" type="pres">
      <dgm:prSet presAssocID="{3246BE7D-2A6D-4D8A-8840-80830B9C557A}" presName="connTx" presStyleLbl="parChTrans1D3" presStyleIdx="6" presStyleCnt="8"/>
      <dgm:spPr/>
    </dgm:pt>
    <dgm:pt modelId="{45F15176-75C9-4B7D-9C87-950EE0961925}" type="pres">
      <dgm:prSet presAssocID="{CB56B9D5-FC7A-476B-A53E-698258588FF0}" presName="root2" presStyleCnt="0"/>
      <dgm:spPr/>
    </dgm:pt>
    <dgm:pt modelId="{930CBD4F-A24C-4EEE-BFC6-2B65874C8BBA}" type="pres">
      <dgm:prSet presAssocID="{CB56B9D5-FC7A-476B-A53E-698258588FF0}" presName="LevelTwoTextNode" presStyleLbl="node3" presStyleIdx="6" presStyleCnt="8" custScaleX="195371">
        <dgm:presLayoutVars>
          <dgm:chPref val="3"/>
        </dgm:presLayoutVars>
      </dgm:prSet>
      <dgm:spPr/>
    </dgm:pt>
    <dgm:pt modelId="{7066C279-C07F-4A1A-8D7A-F2D059973C13}" type="pres">
      <dgm:prSet presAssocID="{CB56B9D5-FC7A-476B-A53E-698258588FF0}" presName="level3hierChild" presStyleCnt="0"/>
      <dgm:spPr/>
    </dgm:pt>
    <dgm:pt modelId="{1F341269-5F93-4DAF-95CE-8AF0AB70D46A}" type="pres">
      <dgm:prSet presAssocID="{3EB01531-2B7F-43D5-96BB-8C1FF37F0EFF}" presName="conn2-1" presStyleLbl="parChTrans1D2" presStyleIdx="3" presStyleCnt="4"/>
      <dgm:spPr/>
    </dgm:pt>
    <dgm:pt modelId="{5728AE0A-FF89-4220-899E-0BADA28A786A}" type="pres">
      <dgm:prSet presAssocID="{3EB01531-2B7F-43D5-96BB-8C1FF37F0EFF}" presName="connTx" presStyleLbl="parChTrans1D2" presStyleIdx="3" presStyleCnt="4"/>
      <dgm:spPr/>
    </dgm:pt>
    <dgm:pt modelId="{B78DE1E1-9CBD-4E8D-8C7D-F7C114EF4694}" type="pres">
      <dgm:prSet presAssocID="{763FE45D-E233-4585-A4C7-28BC8E4EAD0E}" presName="root2" presStyleCnt="0"/>
      <dgm:spPr/>
    </dgm:pt>
    <dgm:pt modelId="{3F4B269D-AEB0-4903-9A73-16F9E34A2C73}" type="pres">
      <dgm:prSet presAssocID="{763FE45D-E233-4585-A4C7-28BC8E4EAD0E}" presName="LevelTwoTextNode" presStyleLbl="node2" presStyleIdx="3" presStyleCnt="4" custScaleX="172799" custLinFactNeighborX="-474" custLinFactNeighborY="1084">
        <dgm:presLayoutVars>
          <dgm:chPref val="3"/>
        </dgm:presLayoutVars>
      </dgm:prSet>
      <dgm:spPr/>
    </dgm:pt>
    <dgm:pt modelId="{75F6B4D2-500F-4C52-93E2-2BF4AF660015}" type="pres">
      <dgm:prSet presAssocID="{763FE45D-E233-4585-A4C7-28BC8E4EAD0E}" presName="level3hierChild" presStyleCnt="0"/>
      <dgm:spPr/>
    </dgm:pt>
    <dgm:pt modelId="{F4932567-0F11-479D-8C76-D8108E4E92E3}" type="pres">
      <dgm:prSet presAssocID="{8597C9A9-D862-481A-A9FD-CD5CB16D7FE1}" presName="conn2-1" presStyleLbl="parChTrans1D3" presStyleIdx="7" presStyleCnt="8"/>
      <dgm:spPr/>
    </dgm:pt>
    <dgm:pt modelId="{0037C3E1-0046-46B0-BEE5-912F6CD84B30}" type="pres">
      <dgm:prSet presAssocID="{8597C9A9-D862-481A-A9FD-CD5CB16D7FE1}" presName="connTx" presStyleLbl="parChTrans1D3" presStyleIdx="7" presStyleCnt="8"/>
      <dgm:spPr/>
    </dgm:pt>
    <dgm:pt modelId="{D9A0944E-2B78-431E-982E-7A8D13ED1F12}" type="pres">
      <dgm:prSet presAssocID="{F1F64BF6-D4A6-416F-B686-972DD3CD8DE0}" presName="root2" presStyleCnt="0"/>
      <dgm:spPr/>
    </dgm:pt>
    <dgm:pt modelId="{48C8A691-A7E9-45F5-94FF-D9AEC64FCF55}" type="pres">
      <dgm:prSet presAssocID="{F1F64BF6-D4A6-416F-B686-972DD3CD8DE0}" presName="LevelTwoTextNode" presStyleLbl="node3" presStyleIdx="7" presStyleCnt="8" custScaleX="195420">
        <dgm:presLayoutVars>
          <dgm:chPref val="3"/>
        </dgm:presLayoutVars>
      </dgm:prSet>
      <dgm:spPr/>
    </dgm:pt>
    <dgm:pt modelId="{27DAD31B-6CF9-4DA6-96FC-09D9779257C0}" type="pres">
      <dgm:prSet presAssocID="{F1F64BF6-D4A6-416F-B686-972DD3CD8DE0}" presName="level3hierChild" presStyleCnt="0"/>
      <dgm:spPr/>
    </dgm:pt>
  </dgm:ptLst>
  <dgm:cxnLst>
    <dgm:cxn modelId="{42E84C04-A067-4003-8B00-37ADAED20B5E}" type="presOf" srcId="{3246BE7D-2A6D-4D8A-8840-80830B9C557A}" destId="{211192F8-E2C3-49B8-865A-A8CC4E93A752}" srcOrd="1" destOrd="0" presId="urn:microsoft.com/office/officeart/2005/8/layout/hierarchy2"/>
    <dgm:cxn modelId="{7870D904-CDCB-48EF-BFDD-712726DEB3EA}" srcId="{89147884-6C3C-47D2-AE68-B1D8F3F07876}" destId="{193B1556-78FE-4C92-9BB2-7526C62D1476}" srcOrd="1" destOrd="0" parTransId="{2A8292B4-C207-4C88-950C-0671D56CB638}" sibTransId="{8B7C9C6E-374C-4C3D-B141-5836847337B4}"/>
    <dgm:cxn modelId="{C8D82106-17B2-4981-83B7-2577D3344DA0}" srcId="{BA49F9F0-524C-4D28-B59F-B10069156223}" destId="{98B732EC-60EF-4C06-BCBC-252A54E5EB3E}" srcOrd="0" destOrd="0" parTransId="{EBFD3802-E4DD-45B9-AFB1-E94C84788437}" sibTransId="{A9C4AD66-6D73-4C47-A214-D02A1DF5AF69}"/>
    <dgm:cxn modelId="{816F3D08-D401-44FD-9332-16353DB961BF}" type="presOf" srcId="{3EB01531-2B7F-43D5-96BB-8C1FF37F0EFF}" destId="{1F341269-5F93-4DAF-95CE-8AF0AB70D46A}" srcOrd="0" destOrd="0" presId="urn:microsoft.com/office/officeart/2005/8/layout/hierarchy2"/>
    <dgm:cxn modelId="{03024E0B-FF4F-4C1C-888C-A9EB70CB91BA}" type="presOf" srcId="{CB56B9D5-FC7A-476B-A53E-698258588FF0}" destId="{930CBD4F-A24C-4EEE-BFC6-2B65874C8BBA}" srcOrd="0" destOrd="0" presId="urn:microsoft.com/office/officeart/2005/8/layout/hierarchy2"/>
    <dgm:cxn modelId="{042D9310-5900-4E96-8093-3AC685A51CCB}" type="presOf" srcId="{6DC29A78-7150-4074-A39E-E51D5A0BA677}" destId="{0EF3CC1D-5406-4550-8B9F-0DDA804BED72}" srcOrd="0" destOrd="0" presId="urn:microsoft.com/office/officeart/2005/8/layout/hierarchy2"/>
    <dgm:cxn modelId="{049EBB11-6BBE-423C-8264-CB0C8F6C9BE4}" type="presOf" srcId="{7C55DDE0-BFA3-47F0-BFCD-095A489200C6}" destId="{D5DEC416-F9D9-4851-B11B-B3A585BAABB6}" srcOrd="0" destOrd="0" presId="urn:microsoft.com/office/officeart/2005/8/layout/hierarchy2"/>
    <dgm:cxn modelId="{C5475812-BFE6-4F19-A156-DAE5988DB484}" type="presOf" srcId="{B696CD06-AEFF-44B7-BCB3-91C655915F1A}" destId="{76F126E3-93BD-4178-9C75-6AF61FE7334C}" srcOrd="1" destOrd="0" presId="urn:microsoft.com/office/officeart/2005/8/layout/hierarchy2"/>
    <dgm:cxn modelId="{DBFBE215-267D-49DD-882D-28146BC43F89}" srcId="{DAED8209-D6CF-4051-8E3E-4D44B1E8857F}" destId="{41F153A5-CF4F-4A33-84CE-73B88FD02F75}" srcOrd="0" destOrd="0" parTransId="{0F8742D7-2560-4FF5-AFA7-B6FF67A59B86}" sibTransId="{AF266046-DFF0-4BA1-AD3A-451C1BD8507E}"/>
    <dgm:cxn modelId="{2F9D9819-663D-497A-9697-27F0D4BCE404}" type="presOf" srcId="{8597C9A9-D862-481A-A9FD-CD5CB16D7FE1}" destId="{0037C3E1-0046-46B0-BEE5-912F6CD84B30}" srcOrd="1" destOrd="0" presId="urn:microsoft.com/office/officeart/2005/8/layout/hierarchy2"/>
    <dgm:cxn modelId="{B5B91E22-BD67-4C24-8F4B-AB15724B9D84}" srcId="{98B732EC-60EF-4C06-BCBC-252A54E5EB3E}" destId="{F1BD80AA-221B-45AC-B121-7CF0E2412877}" srcOrd="1" destOrd="0" parTransId="{AF5B0821-0191-4344-8DD5-8EA9306D4B28}" sibTransId="{A1096CD5-CFFD-4B76-B3F0-BF9259928111}"/>
    <dgm:cxn modelId="{FA700C27-7592-48C1-90B6-3C5A7A6FA44B}" type="presOf" srcId="{41F153A5-CF4F-4A33-84CE-73B88FD02F75}" destId="{E6949DAD-D4CD-4394-8D32-BFC210D1471F}" srcOrd="0" destOrd="0" presId="urn:microsoft.com/office/officeart/2005/8/layout/hierarchy2"/>
    <dgm:cxn modelId="{5A2BE828-F8DE-4B1C-83B2-9BC3E0A7FAC4}" type="presOf" srcId="{2DCFE6CE-6318-46FE-85FF-F2D170620B39}" destId="{87895BE6-49D4-4964-AFF7-7241F09D19CF}" srcOrd="0" destOrd="0" presId="urn:microsoft.com/office/officeart/2005/8/layout/hierarchy2"/>
    <dgm:cxn modelId="{5B12122B-8ED9-44C8-8DDB-80F99468B791}" type="presOf" srcId="{F0867C57-8A30-47EE-9AB8-B05BE054A8F6}" destId="{80D9BBB0-0ADA-4EE5-AE2B-2F0A3E4AEE22}" srcOrd="1" destOrd="0" presId="urn:microsoft.com/office/officeart/2005/8/layout/hierarchy2"/>
    <dgm:cxn modelId="{11FDF32B-19BA-4CCB-8B1F-FE414E441938}" srcId="{89147884-6C3C-47D2-AE68-B1D8F3F07876}" destId="{6FC6BA68-9F32-4099-A463-7F8AFB0585F2}" srcOrd="3" destOrd="0" parTransId="{2DCFE6CE-6318-46FE-85FF-F2D170620B39}" sibTransId="{D033CA94-51E8-48B2-BD3B-0F9FEAB4C2D3}"/>
    <dgm:cxn modelId="{85C17C31-4C80-4EB0-9C41-355F489C990D}" type="presOf" srcId="{2CC146D9-D789-44DB-80CF-E22C2755AB6D}" destId="{53E33882-0A7C-44E9-9F93-7295ED50C7B0}" srcOrd="1" destOrd="0" presId="urn:microsoft.com/office/officeart/2005/8/layout/hierarchy2"/>
    <dgm:cxn modelId="{D8FB1432-864F-4DAC-82F2-81CA6F4B13AE}" type="presOf" srcId="{AF5B0821-0191-4344-8DD5-8EA9306D4B28}" destId="{87F1967E-F6F2-41F3-951B-0AF0BAAB184C}" srcOrd="1" destOrd="0" presId="urn:microsoft.com/office/officeart/2005/8/layout/hierarchy2"/>
    <dgm:cxn modelId="{BC0C7B35-532D-4878-89F3-037A829BD72C}" srcId="{02B7D6B8-C941-48E8-A731-BD717E6657CA}" destId="{CB56B9D5-FC7A-476B-A53E-698258588FF0}" srcOrd="1" destOrd="0" parTransId="{3246BE7D-2A6D-4D8A-8840-80830B9C557A}" sibTransId="{BFB8B2AA-0AE4-46D5-B9E0-95BCDCE8A34C}"/>
    <dgm:cxn modelId="{C3D9F435-2710-476B-9F3C-B43756D88A4D}" type="presOf" srcId="{0F8742D7-2560-4FF5-AFA7-B6FF67A59B86}" destId="{CC2048E4-6DBC-4F0F-BE64-DE026703FFFE}" srcOrd="1" destOrd="0" presId="urn:microsoft.com/office/officeart/2005/8/layout/hierarchy2"/>
    <dgm:cxn modelId="{3886D939-B5F9-44CA-A8FB-9E13B24A93B9}" type="presOf" srcId="{193B1556-78FE-4C92-9BB2-7526C62D1476}" destId="{3C20E010-F1EF-4A15-BBB5-AD5A9B8D6DC1}" srcOrd="0" destOrd="0" presId="urn:microsoft.com/office/officeart/2005/8/layout/hierarchy2"/>
    <dgm:cxn modelId="{F79F243C-F9CB-4E97-912C-D93745FC5EB2}" type="presOf" srcId="{0F8742D7-2560-4FF5-AFA7-B6FF67A59B86}" destId="{25FF2E5C-BA6B-4AD3-B40A-0991FCAC90FA}" srcOrd="0" destOrd="0" presId="urn:microsoft.com/office/officeart/2005/8/layout/hierarchy2"/>
    <dgm:cxn modelId="{87DBC73C-3A01-48FA-AA8C-743F34683FE8}" srcId="{98B732EC-60EF-4C06-BCBC-252A54E5EB3E}" destId="{02B7D6B8-C941-48E8-A731-BD717E6657CA}" srcOrd="2" destOrd="0" parTransId="{782FCA0C-37FD-4D02-BD0D-ACC422B9625F}" sibTransId="{EEA973DA-CFCD-4710-AF22-5F95A6AE5C97}"/>
    <dgm:cxn modelId="{0500FD3F-73C2-4309-BE89-5E62BB839813}" type="presOf" srcId="{9D725668-1A1E-40AA-894E-D294B94EACEA}" destId="{24F57792-E2EE-4823-8E1A-274FF9B47BA8}" srcOrd="0" destOrd="0" presId="urn:microsoft.com/office/officeart/2005/8/layout/hierarchy2"/>
    <dgm:cxn modelId="{0FB93360-13B6-4C33-B3EE-F8A833C0AF22}" type="presOf" srcId="{DAED8209-D6CF-4051-8E3E-4D44B1E8857F}" destId="{7AC9511E-4010-42F2-8B0E-39DFB843EF99}" srcOrd="0" destOrd="0" presId="urn:microsoft.com/office/officeart/2005/8/layout/hierarchy2"/>
    <dgm:cxn modelId="{D49CBB41-9886-42C4-B5D9-4BE8368D4C60}" type="presOf" srcId="{08D0AC72-32DF-4BDE-8B95-68F14D74D813}" destId="{A67A6D22-CDC6-4E23-A6E8-16EEBCD499A4}" srcOrd="0" destOrd="0" presId="urn:microsoft.com/office/officeart/2005/8/layout/hierarchy2"/>
    <dgm:cxn modelId="{C698F261-650E-4116-9C6D-4EDE369B7503}" srcId="{763FE45D-E233-4585-A4C7-28BC8E4EAD0E}" destId="{F1F64BF6-D4A6-416F-B686-972DD3CD8DE0}" srcOrd="0" destOrd="0" parTransId="{8597C9A9-D862-481A-A9FD-CD5CB16D7FE1}" sibTransId="{F4F1B5F2-9D7E-4401-BC8C-3A1345E63205}"/>
    <dgm:cxn modelId="{31C24E62-DB86-431B-BCC0-7C9308963317}" type="presOf" srcId="{2A8292B4-C207-4C88-950C-0671D56CB638}" destId="{5427AD64-BAD4-4ECA-B37B-B5A347A5CC6F}" srcOrd="1" destOrd="0" presId="urn:microsoft.com/office/officeart/2005/8/layout/hierarchy2"/>
    <dgm:cxn modelId="{E261BF44-4B74-4913-A04D-DA1080A83AE4}" type="presOf" srcId="{3EB01531-2B7F-43D5-96BB-8C1FF37F0EFF}" destId="{5728AE0A-FF89-4220-899E-0BADA28A786A}" srcOrd="1" destOrd="0" presId="urn:microsoft.com/office/officeart/2005/8/layout/hierarchy2"/>
    <dgm:cxn modelId="{3C02AA66-C7CC-4C04-844F-692DE55F26A8}" type="presOf" srcId="{7A6A09A4-36EF-4A26-A070-77F68D726E65}" destId="{4B53EC76-D33B-4736-A234-C8586A62BCB8}" srcOrd="1" destOrd="0" presId="urn:microsoft.com/office/officeart/2005/8/layout/hierarchy2"/>
    <dgm:cxn modelId="{FB6B8647-4D48-451A-BFE7-630D8889B016}" type="presOf" srcId="{6FC6BA68-9F32-4099-A463-7F8AFB0585F2}" destId="{6EB4C27F-D476-48E0-9051-1D70AFBF9FCF}" srcOrd="0" destOrd="0" presId="urn:microsoft.com/office/officeart/2005/8/layout/hierarchy2"/>
    <dgm:cxn modelId="{4B1FA46B-6C08-4094-99CB-E6ED9D100DC8}" type="presOf" srcId="{2CC146D9-D789-44DB-80CF-E22C2755AB6D}" destId="{A3B7F6A8-115E-461D-8E18-7146AF9032EF}" srcOrd="0" destOrd="0" presId="urn:microsoft.com/office/officeart/2005/8/layout/hierarchy2"/>
    <dgm:cxn modelId="{2C9C616E-3FD0-4152-A7DE-25F06CB184B2}" type="presOf" srcId="{7C745A8B-A455-4FF6-BE21-2E86645179CB}" destId="{C56BFAC9-F21B-4AB9-8BEE-C6D77BEF17CD}" srcOrd="0" destOrd="0" presId="urn:microsoft.com/office/officeart/2005/8/layout/hierarchy2"/>
    <dgm:cxn modelId="{47E99B50-B931-4F0E-BBF9-1B2627B641DF}" type="presOf" srcId="{F0867C57-8A30-47EE-9AB8-B05BE054A8F6}" destId="{0D5AD2A4-C222-4E87-BF69-9E2450B4D58B}" srcOrd="0" destOrd="0" presId="urn:microsoft.com/office/officeart/2005/8/layout/hierarchy2"/>
    <dgm:cxn modelId="{ABCD7371-12C9-4DBC-83FB-84D6434670B6}" type="presOf" srcId="{763FE45D-E233-4585-A4C7-28BC8E4EAD0E}" destId="{3F4B269D-AEB0-4903-9A73-16F9E34A2C73}" srcOrd="0" destOrd="0" presId="urn:microsoft.com/office/officeart/2005/8/layout/hierarchy2"/>
    <dgm:cxn modelId="{AECFBD73-E4A7-45E9-B475-76382C1E1775}" type="presOf" srcId="{AF5B0821-0191-4344-8DD5-8EA9306D4B28}" destId="{DEA53751-90B5-4C5F-ADC8-446F5BB97D19}" srcOrd="0" destOrd="0" presId="urn:microsoft.com/office/officeart/2005/8/layout/hierarchy2"/>
    <dgm:cxn modelId="{E5987E75-0CCB-49FD-9ED0-95BD415D6149}" type="presOf" srcId="{BA49F9F0-524C-4D28-B59F-B10069156223}" destId="{AE189F06-08FC-40D9-B221-A2DFF83DD315}" srcOrd="0" destOrd="0" presId="urn:microsoft.com/office/officeart/2005/8/layout/hierarchy2"/>
    <dgm:cxn modelId="{11ACEF55-990C-41DA-9C26-B4D087AEA2BD}" type="presOf" srcId="{782FCA0C-37FD-4D02-BD0D-ACC422B9625F}" destId="{9D236118-4C35-43AF-A62C-5971A06DE9D9}" srcOrd="1" destOrd="0" presId="urn:microsoft.com/office/officeart/2005/8/layout/hierarchy2"/>
    <dgm:cxn modelId="{5C8BF875-B580-4FB3-B20F-F97CD85BDEBF}" type="presOf" srcId="{73BCCE69-8705-461B-9147-123714E3A142}" destId="{DDC7C938-205A-444E-89AA-C7CE2F820D34}" srcOrd="1" destOrd="0" presId="urn:microsoft.com/office/officeart/2005/8/layout/hierarchy2"/>
    <dgm:cxn modelId="{5151477C-3F2F-45EF-9362-339E834C8F3E}" type="presOf" srcId="{73BCCE69-8705-461B-9147-123714E3A142}" destId="{DD69D046-01C8-4FDB-80EF-BF5B7A0241C3}" srcOrd="0" destOrd="0" presId="urn:microsoft.com/office/officeart/2005/8/layout/hierarchy2"/>
    <dgm:cxn modelId="{0D40667F-7C63-48FF-90A4-F5775E6ADEB1}" type="presOf" srcId="{782FCA0C-37FD-4D02-BD0D-ACC422B9625F}" destId="{1759D63A-0412-4FD2-B026-928DB774BE2C}" srcOrd="0" destOrd="0" presId="urn:microsoft.com/office/officeart/2005/8/layout/hierarchy2"/>
    <dgm:cxn modelId="{B064AB91-0A29-4EA7-AB2D-6DF1B69E143F}" srcId="{DAED8209-D6CF-4051-8E3E-4D44B1E8857F}" destId="{08D0AC72-32DF-4BDE-8B95-68F14D74D813}" srcOrd="3" destOrd="0" parTransId="{6DC29A78-7150-4074-A39E-E51D5A0BA677}" sibTransId="{DF5C3749-5C32-4E75-B5C7-9C5E2682CF0A}"/>
    <dgm:cxn modelId="{92307393-C10B-4EE4-98EC-EA1493D60F36}" type="presOf" srcId="{2A8292B4-C207-4C88-950C-0671D56CB638}" destId="{12224DC2-ACEF-40F7-A581-2398C73825F4}" srcOrd="0" destOrd="0" presId="urn:microsoft.com/office/officeart/2005/8/layout/hierarchy2"/>
    <dgm:cxn modelId="{164F7796-D0AC-4E3C-9FE2-FBA447A0FC6B}" type="presOf" srcId="{2DCFE6CE-6318-46FE-85FF-F2D170620B39}" destId="{E39F86FB-90B0-4948-B2CD-857F0BC35079}" srcOrd="1" destOrd="0" presId="urn:microsoft.com/office/officeart/2005/8/layout/hierarchy2"/>
    <dgm:cxn modelId="{E8E3C398-0D7F-4F47-9217-68DDB0C3F56C}" type="presOf" srcId="{CB958EB3-73DB-4BA5-A0F3-9DFF10BB0CAC}" destId="{49E9AF0A-BEC0-4E7E-BA37-FDF8D85C388E}" srcOrd="0" destOrd="0" presId="urn:microsoft.com/office/officeart/2005/8/layout/hierarchy2"/>
    <dgm:cxn modelId="{1D9F4B9B-3137-49DA-AAF4-AD964304922A}" type="presOf" srcId="{B696CD06-AEFF-44B7-BCB3-91C655915F1A}" destId="{46339D71-4094-42E4-9219-A7F5AE6E5A79}" srcOrd="0" destOrd="0" presId="urn:microsoft.com/office/officeart/2005/8/layout/hierarchy2"/>
    <dgm:cxn modelId="{AAFB049F-1BA5-42D4-82B5-0FA85B14C0E8}" type="presOf" srcId="{98B732EC-60EF-4C06-BCBC-252A54E5EB3E}" destId="{6901E4E0-EE5D-4A26-8B24-554E7C30138A}" srcOrd="0" destOrd="0" presId="urn:microsoft.com/office/officeart/2005/8/layout/hierarchy2"/>
    <dgm:cxn modelId="{B661E6A8-E663-4819-8242-C7DF113FA335}" type="presOf" srcId="{25909DE1-0A97-4240-8B20-FA38AAD8FC11}" destId="{0F4598CC-FDF9-4715-998C-DC88C7E22EA4}" srcOrd="0" destOrd="0" presId="urn:microsoft.com/office/officeart/2005/8/layout/hierarchy2"/>
    <dgm:cxn modelId="{908AE7B6-489B-42D1-A895-E3B90516133E}" srcId="{DAED8209-D6CF-4051-8E3E-4D44B1E8857F}" destId="{B2B80E37-305B-43CA-BDA1-37BDAA01E3FB}" srcOrd="2" destOrd="0" parTransId="{7C55DDE0-BFA3-47F0-BFCD-095A489200C6}" sibTransId="{14A788AA-F78C-4318-AA3E-C2072A405D9F}"/>
    <dgm:cxn modelId="{478A53B8-E009-4EB9-B0DB-E6E9E23145C3}" srcId="{DAED8209-D6CF-4051-8E3E-4D44B1E8857F}" destId="{25909DE1-0A97-4240-8B20-FA38AAD8FC11}" srcOrd="1" destOrd="0" parTransId="{9D93B15B-D62C-4F60-B03E-CBB3734D2202}" sibTransId="{A906EA40-014C-43D7-950D-DBA2BC9B6C9C}"/>
    <dgm:cxn modelId="{CA2914B9-E00A-424F-8CB0-852571219381}" type="presOf" srcId="{7A6A09A4-36EF-4A26-A070-77F68D726E65}" destId="{327BDC62-5EAC-4E00-848B-21B372979B7C}" srcOrd="0" destOrd="0" presId="urn:microsoft.com/office/officeart/2005/8/layout/hierarchy2"/>
    <dgm:cxn modelId="{A8232BBA-685E-40A1-9161-58F0B9C723E9}" type="presOf" srcId="{F1BD80AA-221B-45AC-B121-7CF0E2412877}" destId="{A97D30A1-2F9F-4521-8202-DDA45E24635B}" srcOrd="0" destOrd="0" presId="urn:microsoft.com/office/officeart/2005/8/layout/hierarchy2"/>
    <dgm:cxn modelId="{FA780FBB-DDB3-4A90-A0A4-AC172EF36D49}" srcId="{98B732EC-60EF-4C06-BCBC-252A54E5EB3E}" destId="{763FE45D-E233-4585-A4C7-28BC8E4EAD0E}" srcOrd="3" destOrd="0" parTransId="{3EB01531-2B7F-43D5-96BB-8C1FF37F0EFF}" sibTransId="{A3E48EEE-3F46-4FA6-B90E-C3FE8955A754}"/>
    <dgm:cxn modelId="{6B5FB2BC-BE01-408B-A5BD-D4BA20C53451}" type="presOf" srcId="{02B7D6B8-C941-48E8-A731-BD717E6657CA}" destId="{3F0E78F8-3710-4D0F-A878-20441C937B6D}" srcOrd="0" destOrd="0" presId="urn:microsoft.com/office/officeart/2005/8/layout/hierarchy2"/>
    <dgm:cxn modelId="{8633C8BC-BA08-4936-B72E-021F042C7C1E}" srcId="{DAED8209-D6CF-4051-8E3E-4D44B1E8857F}" destId="{89147884-6C3C-47D2-AE68-B1D8F3F07876}" srcOrd="4" destOrd="0" parTransId="{F0867C57-8A30-47EE-9AB8-B05BE054A8F6}" sibTransId="{655FE642-0C17-42F1-A37F-9696F977F5B8}"/>
    <dgm:cxn modelId="{5B8C4FC0-E5FC-46F4-BA30-3DF993A96803}" type="presOf" srcId="{6DC29A78-7150-4074-A39E-E51D5A0BA677}" destId="{2C6B8804-AC12-48B2-BC68-D33E5C17239E}" srcOrd="1" destOrd="0" presId="urn:microsoft.com/office/officeart/2005/8/layout/hierarchy2"/>
    <dgm:cxn modelId="{7A1D9BC8-D6BA-4CA3-ADC7-5F3401762B87}" srcId="{89147884-6C3C-47D2-AE68-B1D8F3F07876}" destId="{7C745A8B-A455-4FF6-BE21-2E86645179CB}" srcOrd="2" destOrd="0" parTransId="{73BCCE69-8705-461B-9147-123714E3A142}" sibTransId="{392D3031-6ECA-42F3-9E20-D898899D2591}"/>
    <dgm:cxn modelId="{17032BCF-A1E5-4ADB-B825-FCF8DCD9784C}" type="presOf" srcId="{8597C9A9-D862-481A-A9FD-CD5CB16D7FE1}" destId="{F4932567-0F11-479D-8C76-D8108E4E92E3}" srcOrd="0" destOrd="0" presId="urn:microsoft.com/office/officeart/2005/8/layout/hierarchy2"/>
    <dgm:cxn modelId="{C8D7F0D0-330D-425D-B07C-64B60CA3B207}" type="presOf" srcId="{9D93B15B-D62C-4F60-B03E-CBB3734D2202}" destId="{4C966F5F-1C8B-4557-89BF-E278B00671F0}" srcOrd="1" destOrd="0" presId="urn:microsoft.com/office/officeart/2005/8/layout/hierarchy2"/>
    <dgm:cxn modelId="{BFD301D4-9017-4DDA-83BC-7EF09D38CC13}" type="presOf" srcId="{B2B80E37-305B-43CA-BDA1-37BDAA01E3FB}" destId="{99371390-5748-4A73-B61A-D563CED48402}" srcOrd="0" destOrd="0" presId="urn:microsoft.com/office/officeart/2005/8/layout/hierarchy2"/>
    <dgm:cxn modelId="{66D4DBD9-5208-4D69-A488-2A36955F5C5A}" srcId="{02B7D6B8-C941-48E8-A731-BD717E6657CA}" destId="{9D725668-1A1E-40AA-894E-D294B94EACEA}" srcOrd="0" destOrd="0" parTransId="{7A6A09A4-36EF-4A26-A070-77F68D726E65}" sibTransId="{F84F019F-5157-4563-82C0-1A41F69299A4}"/>
    <dgm:cxn modelId="{557D90E4-EFFC-4D0F-9F87-72F30048D8EF}" type="presOf" srcId="{F1F64BF6-D4A6-416F-B686-972DD3CD8DE0}" destId="{48C8A691-A7E9-45F5-94FF-D9AEC64FCF55}" srcOrd="0" destOrd="0" presId="urn:microsoft.com/office/officeart/2005/8/layout/hierarchy2"/>
    <dgm:cxn modelId="{90A8BCE6-5B49-495B-AC40-FC60615ECFC4}" srcId="{89147884-6C3C-47D2-AE68-B1D8F3F07876}" destId="{CB958EB3-73DB-4BA5-A0F3-9DFF10BB0CAC}" srcOrd="0" destOrd="0" parTransId="{2CC146D9-D789-44DB-80CF-E22C2755AB6D}" sibTransId="{36E3199A-1884-48F8-ADD8-C1720E01C194}"/>
    <dgm:cxn modelId="{CDE7B4E9-B576-400B-8B0A-85F68CC084EC}" srcId="{98B732EC-60EF-4C06-BCBC-252A54E5EB3E}" destId="{DAED8209-D6CF-4051-8E3E-4D44B1E8857F}" srcOrd="0" destOrd="0" parTransId="{B696CD06-AEFF-44B7-BCB3-91C655915F1A}" sibTransId="{4AA20B70-861F-4425-8436-E32043F1C0C2}"/>
    <dgm:cxn modelId="{195A90F0-B6C2-48E3-B2F4-4886CDF5E0F1}" type="presOf" srcId="{3246BE7D-2A6D-4D8A-8840-80830B9C557A}" destId="{5D828ECF-09A1-4C20-9EBA-2F7393A4E53A}" srcOrd="0" destOrd="0" presId="urn:microsoft.com/office/officeart/2005/8/layout/hierarchy2"/>
    <dgm:cxn modelId="{D09840F3-2C7E-4ADE-8D6C-3E5BE67F6E84}" type="presOf" srcId="{89147884-6C3C-47D2-AE68-B1D8F3F07876}" destId="{903ED94A-C19A-4CF0-A1A6-0D571E3F181D}" srcOrd="0" destOrd="0" presId="urn:microsoft.com/office/officeart/2005/8/layout/hierarchy2"/>
    <dgm:cxn modelId="{0E6008FC-36FD-4FCD-B54C-626D61D79621}" type="presOf" srcId="{9D93B15B-D62C-4F60-B03E-CBB3734D2202}" destId="{4A4BABB0-A39B-476D-8431-728B13704A31}" srcOrd="0" destOrd="0" presId="urn:microsoft.com/office/officeart/2005/8/layout/hierarchy2"/>
    <dgm:cxn modelId="{C2FE51FD-B96B-4FA3-8FBE-48F2E21CCB05}" type="presOf" srcId="{7C55DDE0-BFA3-47F0-BFCD-095A489200C6}" destId="{DEF763EC-006E-47E2-9BC0-BDFA74D24B9E}" srcOrd="1" destOrd="0" presId="urn:microsoft.com/office/officeart/2005/8/layout/hierarchy2"/>
    <dgm:cxn modelId="{7C8D4EAB-5D67-4B9E-9703-87746F72BD67}" type="presParOf" srcId="{AE189F06-08FC-40D9-B221-A2DFF83DD315}" destId="{AB1A3D23-285B-4E57-8966-E2656761E42D}" srcOrd="0" destOrd="0" presId="urn:microsoft.com/office/officeart/2005/8/layout/hierarchy2"/>
    <dgm:cxn modelId="{B1589AF5-F980-4629-A3F0-9EDDA706441B}" type="presParOf" srcId="{AB1A3D23-285B-4E57-8966-E2656761E42D}" destId="{6901E4E0-EE5D-4A26-8B24-554E7C30138A}" srcOrd="0" destOrd="0" presId="urn:microsoft.com/office/officeart/2005/8/layout/hierarchy2"/>
    <dgm:cxn modelId="{CCF9EB47-BC3B-455F-9E94-49598DD43543}" type="presParOf" srcId="{AB1A3D23-285B-4E57-8966-E2656761E42D}" destId="{ACB740BB-AA73-4FD6-888F-4FA8D437028A}" srcOrd="1" destOrd="0" presId="urn:microsoft.com/office/officeart/2005/8/layout/hierarchy2"/>
    <dgm:cxn modelId="{AEA91BE2-F8FB-48C8-83A4-B90767399F2B}" type="presParOf" srcId="{ACB740BB-AA73-4FD6-888F-4FA8D437028A}" destId="{46339D71-4094-42E4-9219-A7F5AE6E5A79}" srcOrd="0" destOrd="0" presId="urn:microsoft.com/office/officeart/2005/8/layout/hierarchy2"/>
    <dgm:cxn modelId="{E7AE4D0E-DB38-4724-B47B-E8102573DE88}" type="presParOf" srcId="{46339D71-4094-42E4-9219-A7F5AE6E5A79}" destId="{76F126E3-93BD-4178-9C75-6AF61FE7334C}" srcOrd="0" destOrd="0" presId="urn:microsoft.com/office/officeart/2005/8/layout/hierarchy2"/>
    <dgm:cxn modelId="{A147B649-D4E5-49CC-BE56-2E356E4D5E02}" type="presParOf" srcId="{ACB740BB-AA73-4FD6-888F-4FA8D437028A}" destId="{575D87AF-178B-43CB-A122-E1F6E988416D}" srcOrd="1" destOrd="0" presId="urn:microsoft.com/office/officeart/2005/8/layout/hierarchy2"/>
    <dgm:cxn modelId="{7178F4F0-05DA-4135-8FA2-D361D90340E4}" type="presParOf" srcId="{575D87AF-178B-43CB-A122-E1F6E988416D}" destId="{7AC9511E-4010-42F2-8B0E-39DFB843EF99}" srcOrd="0" destOrd="0" presId="urn:microsoft.com/office/officeart/2005/8/layout/hierarchy2"/>
    <dgm:cxn modelId="{75F7ED79-E7DC-4ED4-9F06-A797C1927157}" type="presParOf" srcId="{575D87AF-178B-43CB-A122-E1F6E988416D}" destId="{624EC555-00CB-4133-9CCF-3C593A87E427}" srcOrd="1" destOrd="0" presId="urn:microsoft.com/office/officeart/2005/8/layout/hierarchy2"/>
    <dgm:cxn modelId="{EC94A81D-10A9-4EE4-BC9C-3EFF21D9B999}" type="presParOf" srcId="{624EC555-00CB-4133-9CCF-3C593A87E427}" destId="{25FF2E5C-BA6B-4AD3-B40A-0991FCAC90FA}" srcOrd="0" destOrd="0" presId="urn:microsoft.com/office/officeart/2005/8/layout/hierarchy2"/>
    <dgm:cxn modelId="{6858ECCD-A5B8-47EB-A798-07D497AD483F}" type="presParOf" srcId="{25FF2E5C-BA6B-4AD3-B40A-0991FCAC90FA}" destId="{CC2048E4-6DBC-4F0F-BE64-DE026703FFFE}" srcOrd="0" destOrd="0" presId="urn:microsoft.com/office/officeart/2005/8/layout/hierarchy2"/>
    <dgm:cxn modelId="{D18A5F08-39CB-4819-925E-C96DC6022398}" type="presParOf" srcId="{624EC555-00CB-4133-9CCF-3C593A87E427}" destId="{C95F8F28-0881-4216-8404-3BFE849442ED}" srcOrd="1" destOrd="0" presId="urn:microsoft.com/office/officeart/2005/8/layout/hierarchy2"/>
    <dgm:cxn modelId="{81706DD9-13F6-443F-8778-1E7CCFEED617}" type="presParOf" srcId="{C95F8F28-0881-4216-8404-3BFE849442ED}" destId="{E6949DAD-D4CD-4394-8D32-BFC210D1471F}" srcOrd="0" destOrd="0" presId="urn:microsoft.com/office/officeart/2005/8/layout/hierarchy2"/>
    <dgm:cxn modelId="{867B1B6E-6B15-4F73-8385-09AF9477414C}" type="presParOf" srcId="{C95F8F28-0881-4216-8404-3BFE849442ED}" destId="{45F825DB-E23B-46FF-8447-B865F202E961}" srcOrd="1" destOrd="0" presId="urn:microsoft.com/office/officeart/2005/8/layout/hierarchy2"/>
    <dgm:cxn modelId="{5C1A42C6-B56B-4CC4-AA6F-EB72015B3F29}" type="presParOf" srcId="{624EC555-00CB-4133-9CCF-3C593A87E427}" destId="{4A4BABB0-A39B-476D-8431-728B13704A31}" srcOrd="2" destOrd="0" presId="urn:microsoft.com/office/officeart/2005/8/layout/hierarchy2"/>
    <dgm:cxn modelId="{E9CDD95E-A534-44A0-A899-9E27FD245FA1}" type="presParOf" srcId="{4A4BABB0-A39B-476D-8431-728B13704A31}" destId="{4C966F5F-1C8B-4557-89BF-E278B00671F0}" srcOrd="0" destOrd="0" presId="urn:microsoft.com/office/officeart/2005/8/layout/hierarchy2"/>
    <dgm:cxn modelId="{3BE8A695-3DCC-40CF-BACF-ADFDA718823D}" type="presParOf" srcId="{624EC555-00CB-4133-9CCF-3C593A87E427}" destId="{BA625688-815F-4A2F-BB6E-87ECC8553B8D}" srcOrd="3" destOrd="0" presId="urn:microsoft.com/office/officeart/2005/8/layout/hierarchy2"/>
    <dgm:cxn modelId="{4293E6E8-5A52-47CF-B876-6A00812540FC}" type="presParOf" srcId="{BA625688-815F-4A2F-BB6E-87ECC8553B8D}" destId="{0F4598CC-FDF9-4715-998C-DC88C7E22EA4}" srcOrd="0" destOrd="0" presId="urn:microsoft.com/office/officeart/2005/8/layout/hierarchy2"/>
    <dgm:cxn modelId="{A692B917-4620-450E-9C21-A280AF5670E1}" type="presParOf" srcId="{BA625688-815F-4A2F-BB6E-87ECC8553B8D}" destId="{C518E188-A12F-4B5B-82D6-0791B83B8CE3}" srcOrd="1" destOrd="0" presId="urn:microsoft.com/office/officeart/2005/8/layout/hierarchy2"/>
    <dgm:cxn modelId="{855C725C-DD85-4382-8041-07CCB6C38DF2}" type="presParOf" srcId="{624EC555-00CB-4133-9CCF-3C593A87E427}" destId="{D5DEC416-F9D9-4851-B11B-B3A585BAABB6}" srcOrd="4" destOrd="0" presId="urn:microsoft.com/office/officeart/2005/8/layout/hierarchy2"/>
    <dgm:cxn modelId="{02A2F459-589F-41E9-81EF-A9CD062BB650}" type="presParOf" srcId="{D5DEC416-F9D9-4851-B11B-B3A585BAABB6}" destId="{DEF763EC-006E-47E2-9BC0-BDFA74D24B9E}" srcOrd="0" destOrd="0" presId="urn:microsoft.com/office/officeart/2005/8/layout/hierarchy2"/>
    <dgm:cxn modelId="{BC347CD3-B6B9-4630-9320-AD6BA473DE48}" type="presParOf" srcId="{624EC555-00CB-4133-9CCF-3C593A87E427}" destId="{70BDC8DD-95A9-4D0E-9D30-FAAB76A55126}" srcOrd="5" destOrd="0" presId="urn:microsoft.com/office/officeart/2005/8/layout/hierarchy2"/>
    <dgm:cxn modelId="{C511F72C-1EC5-4076-B7BE-4CC8ECAD9737}" type="presParOf" srcId="{70BDC8DD-95A9-4D0E-9D30-FAAB76A55126}" destId="{99371390-5748-4A73-B61A-D563CED48402}" srcOrd="0" destOrd="0" presId="urn:microsoft.com/office/officeart/2005/8/layout/hierarchy2"/>
    <dgm:cxn modelId="{3831DFE7-AC5C-4615-A45B-28DB99CC6225}" type="presParOf" srcId="{70BDC8DD-95A9-4D0E-9D30-FAAB76A55126}" destId="{73CDA21A-74B8-4C16-A6C1-0A0A97619129}" srcOrd="1" destOrd="0" presId="urn:microsoft.com/office/officeart/2005/8/layout/hierarchy2"/>
    <dgm:cxn modelId="{40A30F9A-1FFA-4DE3-A062-821EBD24A140}" type="presParOf" srcId="{624EC555-00CB-4133-9CCF-3C593A87E427}" destId="{0EF3CC1D-5406-4550-8B9F-0DDA804BED72}" srcOrd="6" destOrd="0" presId="urn:microsoft.com/office/officeart/2005/8/layout/hierarchy2"/>
    <dgm:cxn modelId="{0FDE1291-8108-4F39-8820-355E31F84AAD}" type="presParOf" srcId="{0EF3CC1D-5406-4550-8B9F-0DDA804BED72}" destId="{2C6B8804-AC12-48B2-BC68-D33E5C17239E}" srcOrd="0" destOrd="0" presId="urn:microsoft.com/office/officeart/2005/8/layout/hierarchy2"/>
    <dgm:cxn modelId="{B51ABA63-595E-44D0-B2B5-08BA8C487ECB}" type="presParOf" srcId="{624EC555-00CB-4133-9CCF-3C593A87E427}" destId="{1B64436E-E8EC-4BAB-BF2D-2B013C31F269}" srcOrd="7" destOrd="0" presId="urn:microsoft.com/office/officeart/2005/8/layout/hierarchy2"/>
    <dgm:cxn modelId="{FEC3796C-E12B-4FE1-A85B-977C87F39BD9}" type="presParOf" srcId="{1B64436E-E8EC-4BAB-BF2D-2B013C31F269}" destId="{A67A6D22-CDC6-4E23-A6E8-16EEBCD499A4}" srcOrd="0" destOrd="0" presId="urn:microsoft.com/office/officeart/2005/8/layout/hierarchy2"/>
    <dgm:cxn modelId="{103B0382-C802-41D1-BABF-E53F2FF10A99}" type="presParOf" srcId="{1B64436E-E8EC-4BAB-BF2D-2B013C31F269}" destId="{037C723E-8B8D-4D35-AA21-64F0052B9A49}" srcOrd="1" destOrd="0" presId="urn:microsoft.com/office/officeart/2005/8/layout/hierarchy2"/>
    <dgm:cxn modelId="{570A4F85-77E4-422C-BCC5-F1AC2C481EBF}" type="presParOf" srcId="{624EC555-00CB-4133-9CCF-3C593A87E427}" destId="{0D5AD2A4-C222-4E87-BF69-9E2450B4D58B}" srcOrd="8" destOrd="0" presId="urn:microsoft.com/office/officeart/2005/8/layout/hierarchy2"/>
    <dgm:cxn modelId="{34850107-160A-44C8-85AA-D04DF586996A}" type="presParOf" srcId="{0D5AD2A4-C222-4E87-BF69-9E2450B4D58B}" destId="{80D9BBB0-0ADA-4EE5-AE2B-2F0A3E4AEE22}" srcOrd="0" destOrd="0" presId="urn:microsoft.com/office/officeart/2005/8/layout/hierarchy2"/>
    <dgm:cxn modelId="{58B65339-0C0D-45F0-A13E-6D0A309D7D5C}" type="presParOf" srcId="{624EC555-00CB-4133-9CCF-3C593A87E427}" destId="{0B47E4F1-2F92-4CCF-9A41-77CE8CC2C35F}" srcOrd="9" destOrd="0" presId="urn:microsoft.com/office/officeart/2005/8/layout/hierarchy2"/>
    <dgm:cxn modelId="{2846270A-E4C5-454D-B0EA-E9E667430E01}" type="presParOf" srcId="{0B47E4F1-2F92-4CCF-9A41-77CE8CC2C35F}" destId="{903ED94A-C19A-4CF0-A1A6-0D571E3F181D}" srcOrd="0" destOrd="0" presId="urn:microsoft.com/office/officeart/2005/8/layout/hierarchy2"/>
    <dgm:cxn modelId="{23A6BA87-B74B-4CC0-A66C-E907CBCD25D4}" type="presParOf" srcId="{0B47E4F1-2F92-4CCF-9A41-77CE8CC2C35F}" destId="{14442256-F440-4CDA-B2B8-5014607F79B1}" srcOrd="1" destOrd="0" presId="urn:microsoft.com/office/officeart/2005/8/layout/hierarchy2"/>
    <dgm:cxn modelId="{1E93C6AC-BD50-4463-BCDE-691E8456D67F}" type="presParOf" srcId="{14442256-F440-4CDA-B2B8-5014607F79B1}" destId="{A3B7F6A8-115E-461D-8E18-7146AF9032EF}" srcOrd="0" destOrd="0" presId="urn:microsoft.com/office/officeart/2005/8/layout/hierarchy2"/>
    <dgm:cxn modelId="{E19AA214-6815-49B2-81F7-59D733110A55}" type="presParOf" srcId="{A3B7F6A8-115E-461D-8E18-7146AF9032EF}" destId="{53E33882-0A7C-44E9-9F93-7295ED50C7B0}" srcOrd="0" destOrd="0" presId="urn:microsoft.com/office/officeart/2005/8/layout/hierarchy2"/>
    <dgm:cxn modelId="{05FC2B30-C129-4834-8B01-200A5BB7DDF1}" type="presParOf" srcId="{14442256-F440-4CDA-B2B8-5014607F79B1}" destId="{DACE7D63-BF1B-440D-9BFA-B5B95945E19C}" srcOrd="1" destOrd="0" presId="urn:microsoft.com/office/officeart/2005/8/layout/hierarchy2"/>
    <dgm:cxn modelId="{ED74A7B7-F705-4F78-B416-15C9D8F5D352}" type="presParOf" srcId="{DACE7D63-BF1B-440D-9BFA-B5B95945E19C}" destId="{49E9AF0A-BEC0-4E7E-BA37-FDF8D85C388E}" srcOrd="0" destOrd="0" presId="urn:microsoft.com/office/officeart/2005/8/layout/hierarchy2"/>
    <dgm:cxn modelId="{8580B997-2FD6-4D3F-A82A-527AEFFEC2C7}" type="presParOf" srcId="{DACE7D63-BF1B-440D-9BFA-B5B95945E19C}" destId="{278A8B60-D337-43CF-8F59-2F31ABF7D3E1}" srcOrd="1" destOrd="0" presId="urn:microsoft.com/office/officeart/2005/8/layout/hierarchy2"/>
    <dgm:cxn modelId="{401D3080-4202-4F0C-93FB-52578E7CEA26}" type="presParOf" srcId="{14442256-F440-4CDA-B2B8-5014607F79B1}" destId="{12224DC2-ACEF-40F7-A581-2398C73825F4}" srcOrd="2" destOrd="0" presId="urn:microsoft.com/office/officeart/2005/8/layout/hierarchy2"/>
    <dgm:cxn modelId="{54FE2BA6-BB76-4AD4-8103-AC36BA2EEFAD}" type="presParOf" srcId="{12224DC2-ACEF-40F7-A581-2398C73825F4}" destId="{5427AD64-BAD4-4ECA-B37B-B5A347A5CC6F}" srcOrd="0" destOrd="0" presId="urn:microsoft.com/office/officeart/2005/8/layout/hierarchy2"/>
    <dgm:cxn modelId="{150E34BD-BA41-404D-ABE4-190D42898493}" type="presParOf" srcId="{14442256-F440-4CDA-B2B8-5014607F79B1}" destId="{82145F60-2E81-48C3-AE15-F2B6FECA31C2}" srcOrd="3" destOrd="0" presId="urn:microsoft.com/office/officeart/2005/8/layout/hierarchy2"/>
    <dgm:cxn modelId="{C2D56897-C389-4A9C-AE2E-4477FF71E9C2}" type="presParOf" srcId="{82145F60-2E81-48C3-AE15-F2B6FECA31C2}" destId="{3C20E010-F1EF-4A15-BBB5-AD5A9B8D6DC1}" srcOrd="0" destOrd="0" presId="urn:microsoft.com/office/officeart/2005/8/layout/hierarchy2"/>
    <dgm:cxn modelId="{41E8E054-9B18-433E-B9F7-68FC7C818504}" type="presParOf" srcId="{82145F60-2E81-48C3-AE15-F2B6FECA31C2}" destId="{7AF9B4C2-F2EC-4E28-A57A-49AF4989677A}" srcOrd="1" destOrd="0" presId="urn:microsoft.com/office/officeart/2005/8/layout/hierarchy2"/>
    <dgm:cxn modelId="{87E8B476-0728-4BA2-B91F-2736E7945953}" type="presParOf" srcId="{14442256-F440-4CDA-B2B8-5014607F79B1}" destId="{DD69D046-01C8-4FDB-80EF-BF5B7A0241C3}" srcOrd="4" destOrd="0" presId="urn:microsoft.com/office/officeart/2005/8/layout/hierarchy2"/>
    <dgm:cxn modelId="{D537CD60-09F8-41A6-BA00-1FF6CB1CBBEB}" type="presParOf" srcId="{DD69D046-01C8-4FDB-80EF-BF5B7A0241C3}" destId="{DDC7C938-205A-444E-89AA-C7CE2F820D34}" srcOrd="0" destOrd="0" presId="urn:microsoft.com/office/officeart/2005/8/layout/hierarchy2"/>
    <dgm:cxn modelId="{D71E2BA9-90AA-45BD-AE50-0ABAD57C67EB}" type="presParOf" srcId="{14442256-F440-4CDA-B2B8-5014607F79B1}" destId="{CDAC046B-B7C7-4956-9B98-B3FD9C0BC895}" srcOrd="5" destOrd="0" presId="urn:microsoft.com/office/officeart/2005/8/layout/hierarchy2"/>
    <dgm:cxn modelId="{55F933FD-A2EE-4435-A03A-39B6F664BDE4}" type="presParOf" srcId="{CDAC046B-B7C7-4956-9B98-B3FD9C0BC895}" destId="{C56BFAC9-F21B-4AB9-8BEE-C6D77BEF17CD}" srcOrd="0" destOrd="0" presId="urn:microsoft.com/office/officeart/2005/8/layout/hierarchy2"/>
    <dgm:cxn modelId="{FA00BF57-B334-4CBB-8E9F-7C1D9422164B}" type="presParOf" srcId="{CDAC046B-B7C7-4956-9B98-B3FD9C0BC895}" destId="{7B672399-37CD-401B-A3A4-4A039B970AD0}" srcOrd="1" destOrd="0" presId="urn:microsoft.com/office/officeart/2005/8/layout/hierarchy2"/>
    <dgm:cxn modelId="{6377342C-6797-4D99-B360-CCAAC47E9531}" type="presParOf" srcId="{14442256-F440-4CDA-B2B8-5014607F79B1}" destId="{87895BE6-49D4-4964-AFF7-7241F09D19CF}" srcOrd="6" destOrd="0" presId="urn:microsoft.com/office/officeart/2005/8/layout/hierarchy2"/>
    <dgm:cxn modelId="{B6924F3B-DE60-4242-A819-50253DBE4E85}" type="presParOf" srcId="{87895BE6-49D4-4964-AFF7-7241F09D19CF}" destId="{E39F86FB-90B0-4948-B2CD-857F0BC35079}" srcOrd="0" destOrd="0" presId="urn:microsoft.com/office/officeart/2005/8/layout/hierarchy2"/>
    <dgm:cxn modelId="{A7C706DF-3B89-4101-9C19-FCF7926E178A}" type="presParOf" srcId="{14442256-F440-4CDA-B2B8-5014607F79B1}" destId="{0635EFA4-325A-4D8C-8E11-6F89C92C4329}" srcOrd="7" destOrd="0" presId="urn:microsoft.com/office/officeart/2005/8/layout/hierarchy2"/>
    <dgm:cxn modelId="{68E7EF78-AEFA-4C8C-A89D-6B5715B1ADA3}" type="presParOf" srcId="{0635EFA4-325A-4D8C-8E11-6F89C92C4329}" destId="{6EB4C27F-D476-48E0-9051-1D70AFBF9FCF}" srcOrd="0" destOrd="0" presId="urn:microsoft.com/office/officeart/2005/8/layout/hierarchy2"/>
    <dgm:cxn modelId="{7A5AF928-882A-467B-B8DB-919021A22340}" type="presParOf" srcId="{0635EFA4-325A-4D8C-8E11-6F89C92C4329}" destId="{2624F0D3-3430-4E76-A81E-1840658DAD30}" srcOrd="1" destOrd="0" presId="urn:microsoft.com/office/officeart/2005/8/layout/hierarchy2"/>
    <dgm:cxn modelId="{FE8B19D3-93FE-4D43-B05D-1DA95D847E47}" type="presParOf" srcId="{ACB740BB-AA73-4FD6-888F-4FA8D437028A}" destId="{DEA53751-90B5-4C5F-ADC8-446F5BB97D19}" srcOrd="2" destOrd="0" presId="urn:microsoft.com/office/officeart/2005/8/layout/hierarchy2"/>
    <dgm:cxn modelId="{406CE3B4-5730-4DB5-AA5A-E60F01C2BC56}" type="presParOf" srcId="{DEA53751-90B5-4C5F-ADC8-446F5BB97D19}" destId="{87F1967E-F6F2-41F3-951B-0AF0BAAB184C}" srcOrd="0" destOrd="0" presId="urn:microsoft.com/office/officeart/2005/8/layout/hierarchy2"/>
    <dgm:cxn modelId="{9CE2988D-5510-4AD7-AE36-8E8572E503ED}" type="presParOf" srcId="{ACB740BB-AA73-4FD6-888F-4FA8D437028A}" destId="{234FDA76-4A3F-4B82-877A-FDEAA66B73E4}" srcOrd="3" destOrd="0" presId="urn:microsoft.com/office/officeart/2005/8/layout/hierarchy2"/>
    <dgm:cxn modelId="{C7CB0949-4AF0-459F-8BB7-755F913546ED}" type="presParOf" srcId="{234FDA76-4A3F-4B82-877A-FDEAA66B73E4}" destId="{A97D30A1-2F9F-4521-8202-DDA45E24635B}" srcOrd="0" destOrd="0" presId="urn:microsoft.com/office/officeart/2005/8/layout/hierarchy2"/>
    <dgm:cxn modelId="{93F5DA6E-73A4-4140-A076-AB7960C44740}" type="presParOf" srcId="{234FDA76-4A3F-4B82-877A-FDEAA66B73E4}" destId="{5648F0C3-D068-4F5B-8780-30B31302CC60}" srcOrd="1" destOrd="0" presId="urn:microsoft.com/office/officeart/2005/8/layout/hierarchy2"/>
    <dgm:cxn modelId="{DD551B58-1534-4C18-B3FE-F93CA00C5E22}" type="presParOf" srcId="{ACB740BB-AA73-4FD6-888F-4FA8D437028A}" destId="{1759D63A-0412-4FD2-B026-928DB774BE2C}" srcOrd="4" destOrd="0" presId="urn:microsoft.com/office/officeart/2005/8/layout/hierarchy2"/>
    <dgm:cxn modelId="{B2613442-3823-445D-8F63-2A22F8EE7EEE}" type="presParOf" srcId="{1759D63A-0412-4FD2-B026-928DB774BE2C}" destId="{9D236118-4C35-43AF-A62C-5971A06DE9D9}" srcOrd="0" destOrd="0" presId="urn:microsoft.com/office/officeart/2005/8/layout/hierarchy2"/>
    <dgm:cxn modelId="{C879B488-9698-4951-AA24-D77DD38032D9}" type="presParOf" srcId="{ACB740BB-AA73-4FD6-888F-4FA8D437028A}" destId="{758D291C-F912-4B58-8885-714CC6879BF7}" srcOrd="5" destOrd="0" presId="urn:microsoft.com/office/officeart/2005/8/layout/hierarchy2"/>
    <dgm:cxn modelId="{4EB86178-0F4C-4EE5-84D5-1CF79EA0CC65}" type="presParOf" srcId="{758D291C-F912-4B58-8885-714CC6879BF7}" destId="{3F0E78F8-3710-4D0F-A878-20441C937B6D}" srcOrd="0" destOrd="0" presId="urn:microsoft.com/office/officeart/2005/8/layout/hierarchy2"/>
    <dgm:cxn modelId="{9C57C9A8-4C2C-49E4-B108-B877920264BA}" type="presParOf" srcId="{758D291C-F912-4B58-8885-714CC6879BF7}" destId="{CD1EF36C-2C87-4EE3-894D-BBDC76D08FA9}" srcOrd="1" destOrd="0" presId="urn:microsoft.com/office/officeart/2005/8/layout/hierarchy2"/>
    <dgm:cxn modelId="{3F21910A-F355-4159-BF0A-7BF71BEF67F8}" type="presParOf" srcId="{CD1EF36C-2C87-4EE3-894D-BBDC76D08FA9}" destId="{327BDC62-5EAC-4E00-848B-21B372979B7C}" srcOrd="0" destOrd="0" presId="urn:microsoft.com/office/officeart/2005/8/layout/hierarchy2"/>
    <dgm:cxn modelId="{FD100ED4-12D1-4264-BC3F-6F672A6914AA}" type="presParOf" srcId="{327BDC62-5EAC-4E00-848B-21B372979B7C}" destId="{4B53EC76-D33B-4736-A234-C8586A62BCB8}" srcOrd="0" destOrd="0" presId="urn:microsoft.com/office/officeart/2005/8/layout/hierarchy2"/>
    <dgm:cxn modelId="{8783B75F-C579-4FBA-B43A-516708C69962}" type="presParOf" srcId="{CD1EF36C-2C87-4EE3-894D-BBDC76D08FA9}" destId="{5085A3F8-9035-48E5-8339-8842FB46D33A}" srcOrd="1" destOrd="0" presId="urn:microsoft.com/office/officeart/2005/8/layout/hierarchy2"/>
    <dgm:cxn modelId="{28759298-3078-494D-8B93-3949E17EDA6C}" type="presParOf" srcId="{5085A3F8-9035-48E5-8339-8842FB46D33A}" destId="{24F57792-E2EE-4823-8E1A-274FF9B47BA8}" srcOrd="0" destOrd="0" presId="urn:microsoft.com/office/officeart/2005/8/layout/hierarchy2"/>
    <dgm:cxn modelId="{62E76C0F-7DA2-41CC-8A9C-E659065F62D7}" type="presParOf" srcId="{5085A3F8-9035-48E5-8339-8842FB46D33A}" destId="{ADB134FE-C581-4C92-A820-96460A426D30}" srcOrd="1" destOrd="0" presId="urn:microsoft.com/office/officeart/2005/8/layout/hierarchy2"/>
    <dgm:cxn modelId="{43320ABF-756A-4E91-B872-8981F7D7D22B}" type="presParOf" srcId="{CD1EF36C-2C87-4EE3-894D-BBDC76D08FA9}" destId="{5D828ECF-09A1-4C20-9EBA-2F7393A4E53A}" srcOrd="2" destOrd="0" presId="urn:microsoft.com/office/officeart/2005/8/layout/hierarchy2"/>
    <dgm:cxn modelId="{B85CE170-9637-4419-BE04-8B51788ED2D9}" type="presParOf" srcId="{5D828ECF-09A1-4C20-9EBA-2F7393A4E53A}" destId="{211192F8-E2C3-49B8-865A-A8CC4E93A752}" srcOrd="0" destOrd="0" presId="urn:microsoft.com/office/officeart/2005/8/layout/hierarchy2"/>
    <dgm:cxn modelId="{4A23EA74-29BC-42D6-A50A-96F6B0390F86}" type="presParOf" srcId="{CD1EF36C-2C87-4EE3-894D-BBDC76D08FA9}" destId="{45F15176-75C9-4B7D-9C87-950EE0961925}" srcOrd="3" destOrd="0" presId="urn:microsoft.com/office/officeart/2005/8/layout/hierarchy2"/>
    <dgm:cxn modelId="{9FEC0C34-D2E8-4893-B553-F68BA1398BEE}" type="presParOf" srcId="{45F15176-75C9-4B7D-9C87-950EE0961925}" destId="{930CBD4F-A24C-4EEE-BFC6-2B65874C8BBA}" srcOrd="0" destOrd="0" presId="urn:microsoft.com/office/officeart/2005/8/layout/hierarchy2"/>
    <dgm:cxn modelId="{F8FEEA29-482A-4561-B4CA-CA1032074CAB}" type="presParOf" srcId="{45F15176-75C9-4B7D-9C87-950EE0961925}" destId="{7066C279-C07F-4A1A-8D7A-F2D059973C13}" srcOrd="1" destOrd="0" presId="urn:microsoft.com/office/officeart/2005/8/layout/hierarchy2"/>
    <dgm:cxn modelId="{0A3019B5-2F17-4498-94DE-EBF98F28241D}" type="presParOf" srcId="{ACB740BB-AA73-4FD6-888F-4FA8D437028A}" destId="{1F341269-5F93-4DAF-95CE-8AF0AB70D46A}" srcOrd="6" destOrd="0" presId="urn:microsoft.com/office/officeart/2005/8/layout/hierarchy2"/>
    <dgm:cxn modelId="{DD74AE7B-3E30-4939-894C-126421F22211}" type="presParOf" srcId="{1F341269-5F93-4DAF-95CE-8AF0AB70D46A}" destId="{5728AE0A-FF89-4220-899E-0BADA28A786A}" srcOrd="0" destOrd="0" presId="urn:microsoft.com/office/officeart/2005/8/layout/hierarchy2"/>
    <dgm:cxn modelId="{603290FD-2D1A-4E01-9C28-2D1C70EBD8D8}" type="presParOf" srcId="{ACB740BB-AA73-4FD6-888F-4FA8D437028A}" destId="{B78DE1E1-9CBD-4E8D-8C7D-F7C114EF4694}" srcOrd="7" destOrd="0" presId="urn:microsoft.com/office/officeart/2005/8/layout/hierarchy2"/>
    <dgm:cxn modelId="{8E4789FE-2A9C-43A0-9C45-1C3F5840FB0B}" type="presParOf" srcId="{B78DE1E1-9CBD-4E8D-8C7D-F7C114EF4694}" destId="{3F4B269D-AEB0-4903-9A73-16F9E34A2C73}" srcOrd="0" destOrd="0" presId="urn:microsoft.com/office/officeart/2005/8/layout/hierarchy2"/>
    <dgm:cxn modelId="{CC50CE3D-961B-452A-9110-73AF04E2C2ED}" type="presParOf" srcId="{B78DE1E1-9CBD-4E8D-8C7D-F7C114EF4694}" destId="{75F6B4D2-500F-4C52-93E2-2BF4AF660015}" srcOrd="1" destOrd="0" presId="urn:microsoft.com/office/officeart/2005/8/layout/hierarchy2"/>
    <dgm:cxn modelId="{083EE644-B309-46DF-9169-92120784275F}" type="presParOf" srcId="{75F6B4D2-500F-4C52-93E2-2BF4AF660015}" destId="{F4932567-0F11-479D-8C76-D8108E4E92E3}" srcOrd="0" destOrd="0" presId="urn:microsoft.com/office/officeart/2005/8/layout/hierarchy2"/>
    <dgm:cxn modelId="{6A5C01E1-ACBD-4CA2-A3E5-0310588B1716}" type="presParOf" srcId="{F4932567-0F11-479D-8C76-D8108E4E92E3}" destId="{0037C3E1-0046-46B0-BEE5-912F6CD84B30}" srcOrd="0" destOrd="0" presId="urn:microsoft.com/office/officeart/2005/8/layout/hierarchy2"/>
    <dgm:cxn modelId="{D36D929A-84FA-4F78-9124-7EA7E117D90F}" type="presParOf" srcId="{75F6B4D2-500F-4C52-93E2-2BF4AF660015}" destId="{D9A0944E-2B78-431E-982E-7A8D13ED1F12}" srcOrd="1" destOrd="0" presId="urn:microsoft.com/office/officeart/2005/8/layout/hierarchy2"/>
    <dgm:cxn modelId="{0D1D6D40-2CE5-4583-A87A-3743EAF32595}" type="presParOf" srcId="{D9A0944E-2B78-431E-982E-7A8D13ED1F12}" destId="{48C8A691-A7E9-45F5-94FF-D9AEC64FCF55}" srcOrd="0" destOrd="0" presId="urn:microsoft.com/office/officeart/2005/8/layout/hierarchy2"/>
    <dgm:cxn modelId="{08851202-BB31-4838-86FA-CBE86E558DA9}" type="presParOf" srcId="{D9A0944E-2B78-431E-982E-7A8D13ED1F12}" destId="{27DAD31B-6CF9-4DA6-96FC-09D9779257C0}" srcOrd="1" destOrd="0" presId="urn:microsoft.com/office/officeart/2005/8/layout/hierarchy2"/>
  </dgm:cxnLst>
  <dgm:bg/>
  <dgm:whole>
    <a:ln w="1905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8BCE02-AB2C-4351-964C-5A3B1795DAA9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6AD41039-3944-4FBD-9EE7-A52CE5DEEEED}">
      <dgm:prSet phldrT="[テキスト]" custT="1"/>
      <dgm:spPr/>
      <dgm:t>
        <a:bodyPr/>
        <a:lstStyle/>
        <a:p>
          <a:r>
            <a:rPr kumimoji="1" lang="ja-JP" altLang="en-US" sz="4000" dirty="0">
              <a:solidFill>
                <a:srgbClr val="0070C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無</a:t>
          </a:r>
          <a:r>
            <a:rPr kumimoji="1" lang="ja-JP" altLang="en-US" sz="40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意識的</a:t>
          </a:r>
          <a:br>
            <a:rPr kumimoji="1" lang="en-US" altLang="ja-JP" sz="40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4000" dirty="0">
              <a:solidFill>
                <a:srgbClr val="0070C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無</a:t>
          </a:r>
          <a:r>
            <a:rPr kumimoji="1" lang="ja-JP" altLang="en-US" sz="40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能</a:t>
          </a:r>
        </a:p>
      </dgm:t>
    </dgm:pt>
    <dgm:pt modelId="{2347134A-3E80-4343-8067-20458CEF98A1}" type="parTrans" cxnId="{547D39C5-3C24-4410-9E55-3752FC501352}">
      <dgm:prSet/>
      <dgm:spPr/>
      <dgm:t>
        <a:bodyPr/>
        <a:lstStyle/>
        <a:p>
          <a:endParaRPr kumimoji="1" lang="ja-JP" altLang="en-US"/>
        </a:p>
      </dgm:t>
    </dgm:pt>
    <dgm:pt modelId="{F44C00E7-CB45-4101-88E4-D7612E82E161}" type="sibTrans" cxnId="{547D39C5-3C24-4410-9E55-3752FC501352}">
      <dgm:prSet/>
      <dgm:spPr/>
      <dgm:t>
        <a:bodyPr/>
        <a:lstStyle/>
        <a:p>
          <a:endParaRPr kumimoji="1" lang="ja-JP" altLang="en-US"/>
        </a:p>
      </dgm:t>
    </dgm:pt>
    <dgm:pt modelId="{059ECD5A-A50F-4A44-A804-A70282F34444}">
      <dgm:prSet phldrT="[テキスト]" custT="1"/>
      <dgm:spPr/>
      <dgm:t>
        <a:bodyPr/>
        <a:lstStyle/>
        <a:p>
          <a:r>
            <a:rPr kumimoji="1" lang="ja-JP" altLang="en-US" sz="44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意識的</a:t>
          </a:r>
          <a:r>
            <a:rPr kumimoji="1" lang="ja-JP" altLang="en-US" sz="44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有</a:t>
          </a:r>
          <a:r>
            <a:rPr kumimoji="1" lang="ja-JP" altLang="en-US" sz="44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能</a:t>
          </a:r>
        </a:p>
      </dgm:t>
    </dgm:pt>
    <dgm:pt modelId="{2DCD94CD-40CF-4439-9C8F-7C0E467A0D56}" type="parTrans" cxnId="{68F955B3-0858-4CBC-996D-E052D417EB32}">
      <dgm:prSet/>
      <dgm:spPr/>
      <dgm:t>
        <a:bodyPr/>
        <a:lstStyle/>
        <a:p>
          <a:endParaRPr kumimoji="1" lang="ja-JP" altLang="en-US"/>
        </a:p>
      </dgm:t>
    </dgm:pt>
    <dgm:pt modelId="{CEF767D2-4A49-477F-9343-F66D02571077}" type="sibTrans" cxnId="{68F955B3-0858-4CBC-996D-E052D417EB32}">
      <dgm:prSet/>
      <dgm:spPr/>
      <dgm:t>
        <a:bodyPr/>
        <a:lstStyle/>
        <a:p>
          <a:endParaRPr kumimoji="1" lang="ja-JP" altLang="en-US"/>
        </a:p>
      </dgm:t>
    </dgm:pt>
    <dgm:pt modelId="{413EC849-75F3-4F5C-9C96-438E5659AD65}">
      <dgm:prSet phldrT="[テキスト]" custT="1"/>
      <dgm:spPr/>
      <dgm:t>
        <a:bodyPr/>
        <a:lstStyle/>
        <a:p>
          <a:r>
            <a:rPr kumimoji="1" lang="ja-JP" altLang="en-US" sz="4000" dirty="0">
              <a:solidFill>
                <a:srgbClr val="0070C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無</a:t>
          </a:r>
          <a:r>
            <a:rPr kumimoji="1" lang="ja-JP" altLang="en-US" sz="40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意識的</a:t>
          </a:r>
          <a:br>
            <a:rPr kumimoji="1" lang="en-US" altLang="ja-JP" sz="40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40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有</a:t>
          </a:r>
          <a:r>
            <a:rPr kumimoji="1" lang="ja-JP" altLang="en-US" sz="40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能</a:t>
          </a:r>
        </a:p>
      </dgm:t>
    </dgm:pt>
    <dgm:pt modelId="{22F2A358-57FF-4175-867C-70F44C9FA6B0}" type="parTrans" cxnId="{BFEEC6B3-F19E-4F94-A2B8-FCF464CBCBDE}">
      <dgm:prSet/>
      <dgm:spPr/>
      <dgm:t>
        <a:bodyPr/>
        <a:lstStyle/>
        <a:p>
          <a:endParaRPr kumimoji="1" lang="ja-JP" altLang="en-US"/>
        </a:p>
      </dgm:t>
    </dgm:pt>
    <dgm:pt modelId="{BADC194B-BE8C-46A1-A803-084D50F4B9BB}" type="sibTrans" cxnId="{BFEEC6B3-F19E-4F94-A2B8-FCF464CBCBDE}">
      <dgm:prSet/>
      <dgm:spPr/>
      <dgm:t>
        <a:bodyPr/>
        <a:lstStyle/>
        <a:p>
          <a:endParaRPr kumimoji="1" lang="ja-JP" altLang="en-US"/>
        </a:p>
      </dgm:t>
    </dgm:pt>
    <dgm:pt modelId="{55BC3F95-5A2A-49AC-92CB-1A4979E879C7}">
      <dgm:prSet/>
      <dgm:spPr/>
      <dgm:t>
        <a:bodyPr/>
        <a:lstStyle/>
        <a:p>
          <a:endParaRPr kumimoji="1" lang="ja-JP" altLang="en-US"/>
        </a:p>
      </dgm:t>
    </dgm:pt>
    <dgm:pt modelId="{45D9B876-1254-40DC-9C82-9B724CAD77F4}" type="parTrans" cxnId="{A5A3ACC1-D855-4559-AF75-D66366A732DA}">
      <dgm:prSet/>
      <dgm:spPr/>
      <dgm:t>
        <a:bodyPr/>
        <a:lstStyle/>
        <a:p>
          <a:endParaRPr kumimoji="1" lang="ja-JP" altLang="en-US"/>
        </a:p>
      </dgm:t>
    </dgm:pt>
    <dgm:pt modelId="{48FD45B2-BF4F-4AB7-9861-EC7AE468393B}" type="sibTrans" cxnId="{A5A3ACC1-D855-4559-AF75-D66366A732DA}">
      <dgm:prSet/>
      <dgm:spPr/>
      <dgm:t>
        <a:bodyPr/>
        <a:lstStyle/>
        <a:p>
          <a:endParaRPr kumimoji="1" lang="ja-JP" altLang="en-US"/>
        </a:p>
      </dgm:t>
    </dgm:pt>
    <dgm:pt modelId="{C637C285-D490-48E5-A1C4-D12AD6C9FA1C}" type="pres">
      <dgm:prSet presAssocID="{B58BCE02-AB2C-4351-964C-5A3B1795DAA9}" presName="rootnode" presStyleCnt="0">
        <dgm:presLayoutVars>
          <dgm:chMax/>
          <dgm:chPref/>
          <dgm:dir/>
          <dgm:animLvl val="lvl"/>
        </dgm:presLayoutVars>
      </dgm:prSet>
      <dgm:spPr/>
    </dgm:pt>
    <dgm:pt modelId="{0698832D-0453-46DF-B344-E75A8949B1A1}" type="pres">
      <dgm:prSet presAssocID="{6AD41039-3944-4FBD-9EE7-A52CE5DEEEED}" presName="composite" presStyleCnt="0"/>
      <dgm:spPr/>
    </dgm:pt>
    <dgm:pt modelId="{0AD5B361-AF67-4B5D-BAE0-BE4FBC2C900D}" type="pres">
      <dgm:prSet presAssocID="{6AD41039-3944-4FBD-9EE7-A52CE5DEEEED}" presName="LShape" presStyleLbl="alignNode1" presStyleIdx="0" presStyleCnt="7"/>
      <dgm:spPr/>
    </dgm:pt>
    <dgm:pt modelId="{96546E28-8A94-46D2-8AF2-A5DF8600F304}" type="pres">
      <dgm:prSet presAssocID="{6AD41039-3944-4FBD-9EE7-A52CE5DEEEED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B220C8D0-D96D-4A9D-8E6F-CEA89B20D2DB}" type="pres">
      <dgm:prSet presAssocID="{6AD41039-3944-4FBD-9EE7-A52CE5DEEEED}" presName="Triangle" presStyleLbl="alignNode1" presStyleIdx="1" presStyleCnt="7"/>
      <dgm:spPr/>
    </dgm:pt>
    <dgm:pt modelId="{F3B16AFC-3E2A-4721-88B2-9E341574A5C5}" type="pres">
      <dgm:prSet presAssocID="{F44C00E7-CB45-4101-88E4-D7612E82E161}" presName="sibTrans" presStyleCnt="0"/>
      <dgm:spPr/>
    </dgm:pt>
    <dgm:pt modelId="{34006F24-7B6D-4E8A-A5B7-9F8B7279F64C}" type="pres">
      <dgm:prSet presAssocID="{F44C00E7-CB45-4101-88E4-D7612E82E161}" presName="space" presStyleCnt="0"/>
      <dgm:spPr/>
    </dgm:pt>
    <dgm:pt modelId="{A9BB428F-73F7-46DE-9509-52D32202A0EB}" type="pres">
      <dgm:prSet presAssocID="{55BC3F95-5A2A-49AC-92CB-1A4979E879C7}" presName="composite" presStyleCnt="0"/>
      <dgm:spPr/>
    </dgm:pt>
    <dgm:pt modelId="{EBAAEADE-628E-4F36-83F9-5AB7DCF0A703}" type="pres">
      <dgm:prSet presAssocID="{55BC3F95-5A2A-49AC-92CB-1A4979E879C7}" presName="LShape" presStyleLbl="alignNode1" presStyleIdx="2" presStyleCnt="7"/>
      <dgm:spPr/>
    </dgm:pt>
    <dgm:pt modelId="{1EF5AC3E-91A1-4BF6-A1CF-554C9D0B2647}" type="pres">
      <dgm:prSet presAssocID="{55BC3F95-5A2A-49AC-92CB-1A4979E879C7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E8B9D4DC-56F8-4437-8C4C-84140724F1D9}" type="pres">
      <dgm:prSet presAssocID="{55BC3F95-5A2A-49AC-92CB-1A4979E879C7}" presName="Triangle" presStyleLbl="alignNode1" presStyleIdx="3" presStyleCnt="7"/>
      <dgm:spPr/>
    </dgm:pt>
    <dgm:pt modelId="{42D60106-C995-4200-9FD5-329AB74626F5}" type="pres">
      <dgm:prSet presAssocID="{48FD45B2-BF4F-4AB7-9861-EC7AE468393B}" presName="sibTrans" presStyleCnt="0"/>
      <dgm:spPr/>
    </dgm:pt>
    <dgm:pt modelId="{B1AE2575-47B4-4515-A27E-E3498E22D82F}" type="pres">
      <dgm:prSet presAssocID="{48FD45B2-BF4F-4AB7-9861-EC7AE468393B}" presName="space" presStyleCnt="0"/>
      <dgm:spPr/>
    </dgm:pt>
    <dgm:pt modelId="{49A20885-E0C8-43CA-B3D0-666E91CC2981}" type="pres">
      <dgm:prSet presAssocID="{059ECD5A-A50F-4A44-A804-A70282F34444}" presName="composite" presStyleCnt="0"/>
      <dgm:spPr/>
    </dgm:pt>
    <dgm:pt modelId="{13FC58A6-FC2C-4E0A-BF58-F7F7B30131BB}" type="pres">
      <dgm:prSet presAssocID="{059ECD5A-A50F-4A44-A804-A70282F34444}" presName="LShape" presStyleLbl="alignNode1" presStyleIdx="4" presStyleCnt="7"/>
      <dgm:spPr/>
    </dgm:pt>
    <dgm:pt modelId="{CE6E6CBC-4A3D-4606-AB4B-0CD10A5CD928}" type="pres">
      <dgm:prSet presAssocID="{059ECD5A-A50F-4A44-A804-A70282F34444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4766A4D7-7479-4BCD-B658-52D220A917FD}" type="pres">
      <dgm:prSet presAssocID="{059ECD5A-A50F-4A44-A804-A70282F34444}" presName="Triangle" presStyleLbl="alignNode1" presStyleIdx="5" presStyleCnt="7"/>
      <dgm:spPr/>
    </dgm:pt>
    <dgm:pt modelId="{5BDF527C-449E-4195-AD16-6677E7AAC19C}" type="pres">
      <dgm:prSet presAssocID="{CEF767D2-4A49-477F-9343-F66D02571077}" presName="sibTrans" presStyleCnt="0"/>
      <dgm:spPr/>
    </dgm:pt>
    <dgm:pt modelId="{6CF0B8E8-61BD-4746-9D54-A997C6A8B94B}" type="pres">
      <dgm:prSet presAssocID="{CEF767D2-4A49-477F-9343-F66D02571077}" presName="space" presStyleCnt="0"/>
      <dgm:spPr/>
    </dgm:pt>
    <dgm:pt modelId="{7DDDBF2A-B196-4CB4-B03E-0138C52BE41A}" type="pres">
      <dgm:prSet presAssocID="{413EC849-75F3-4F5C-9C96-438E5659AD65}" presName="composite" presStyleCnt="0"/>
      <dgm:spPr/>
    </dgm:pt>
    <dgm:pt modelId="{80A8095F-4C52-409B-9DE7-35A13182091D}" type="pres">
      <dgm:prSet presAssocID="{413EC849-75F3-4F5C-9C96-438E5659AD65}" presName="LShape" presStyleLbl="alignNode1" presStyleIdx="6" presStyleCnt="7"/>
      <dgm:spPr/>
    </dgm:pt>
    <dgm:pt modelId="{A3509E15-5E12-4F3E-9D78-89C86818DB7C}" type="pres">
      <dgm:prSet presAssocID="{413EC849-75F3-4F5C-9C96-438E5659AD65}" presName="ParentText" presStyleLbl="revTx" presStyleIdx="3" presStyleCnt="4" custScaleY="98652">
        <dgm:presLayoutVars>
          <dgm:chMax val="0"/>
          <dgm:chPref val="0"/>
          <dgm:bulletEnabled val="1"/>
        </dgm:presLayoutVars>
      </dgm:prSet>
      <dgm:spPr/>
    </dgm:pt>
  </dgm:ptLst>
  <dgm:cxnLst>
    <dgm:cxn modelId="{060A1B20-F9CD-4200-8209-83B5C773A62B}" type="presOf" srcId="{059ECD5A-A50F-4A44-A804-A70282F34444}" destId="{CE6E6CBC-4A3D-4606-AB4B-0CD10A5CD928}" srcOrd="0" destOrd="0" presId="urn:microsoft.com/office/officeart/2009/3/layout/StepUpProcess"/>
    <dgm:cxn modelId="{ADE9405B-B70E-497F-B438-0A5D92587278}" type="presOf" srcId="{55BC3F95-5A2A-49AC-92CB-1A4979E879C7}" destId="{1EF5AC3E-91A1-4BF6-A1CF-554C9D0B2647}" srcOrd="0" destOrd="0" presId="urn:microsoft.com/office/officeart/2009/3/layout/StepUpProcess"/>
    <dgm:cxn modelId="{41CC2D4C-70D5-4D4A-9F92-5647ACA786AF}" type="presOf" srcId="{413EC849-75F3-4F5C-9C96-438E5659AD65}" destId="{A3509E15-5E12-4F3E-9D78-89C86818DB7C}" srcOrd="0" destOrd="0" presId="urn:microsoft.com/office/officeart/2009/3/layout/StepUpProcess"/>
    <dgm:cxn modelId="{C0CBD67B-2695-442A-BEDE-28C72C843E6B}" type="presOf" srcId="{6AD41039-3944-4FBD-9EE7-A52CE5DEEEED}" destId="{96546E28-8A94-46D2-8AF2-A5DF8600F304}" srcOrd="0" destOrd="0" presId="urn:microsoft.com/office/officeart/2009/3/layout/StepUpProcess"/>
    <dgm:cxn modelId="{6331898D-FB8F-43B2-8511-3985CE0E4B85}" type="presOf" srcId="{B58BCE02-AB2C-4351-964C-5A3B1795DAA9}" destId="{C637C285-D490-48E5-A1C4-D12AD6C9FA1C}" srcOrd="0" destOrd="0" presId="urn:microsoft.com/office/officeart/2009/3/layout/StepUpProcess"/>
    <dgm:cxn modelId="{68F955B3-0858-4CBC-996D-E052D417EB32}" srcId="{B58BCE02-AB2C-4351-964C-5A3B1795DAA9}" destId="{059ECD5A-A50F-4A44-A804-A70282F34444}" srcOrd="2" destOrd="0" parTransId="{2DCD94CD-40CF-4439-9C8F-7C0E467A0D56}" sibTransId="{CEF767D2-4A49-477F-9343-F66D02571077}"/>
    <dgm:cxn modelId="{BFEEC6B3-F19E-4F94-A2B8-FCF464CBCBDE}" srcId="{B58BCE02-AB2C-4351-964C-5A3B1795DAA9}" destId="{413EC849-75F3-4F5C-9C96-438E5659AD65}" srcOrd="3" destOrd="0" parTransId="{22F2A358-57FF-4175-867C-70F44C9FA6B0}" sibTransId="{BADC194B-BE8C-46A1-A803-084D50F4B9BB}"/>
    <dgm:cxn modelId="{A5A3ACC1-D855-4559-AF75-D66366A732DA}" srcId="{B58BCE02-AB2C-4351-964C-5A3B1795DAA9}" destId="{55BC3F95-5A2A-49AC-92CB-1A4979E879C7}" srcOrd="1" destOrd="0" parTransId="{45D9B876-1254-40DC-9C82-9B724CAD77F4}" sibTransId="{48FD45B2-BF4F-4AB7-9861-EC7AE468393B}"/>
    <dgm:cxn modelId="{547D39C5-3C24-4410-9E55-3752FC501352}" srcId="{B58BCE02-AB2C-4351-964C-5A3B1795DAA9}" destId="{6AD41039-3944-4FBD-9EE7-A52CE5DEEEED}" srcOrd="0" destOrd="0" parTransId="{2347134A-3E80-4343-8067-20458CEF98A1}" sibTransId="{F44C00E7-CB45-4101-88E4-D7612E82E161}"/>
    <dgm:cxn modelId="{7135C181-7ABE-44CA-9F92-A2FEA946EF1F}" type="presParOf" srcId="{C637C285-D490-48E5-A1C4-D12AD6C9FA1C}" destId="{0698832D-0453-46DF-B344-E75A8949B1A1}" srcOrd="0" destOrd="0" presId="urn:microsoft.com/office/officeart/2009/3/layout/StepUpProcess"/>
    <dgm:cxn modelId="{39545914-4EE8-470C-A345-50C8BACD1438}" type="presParOf" srcId="{0698832D-0453-46DF-B344-E75A8949B1A1}" destId="{0AD5B361-AF67-4B5D-BAE0-BE4FBC2C900D}" srcOrd="0" destOrd="0" presId="urn:microsoft.com/office/officeart/2009/3/layout/StepUpProcess"/>
    <dgm:cxn modelId="{81366610-FBAE-445C-BB84-1E1E7D79DDFA}" type="presParOf" srcId="{0698832D-0453-46DF-B344-E75A8949B1A1}" destId="{96546E28-8A94-46D2-8AF2-A5DF8600F304}" srcOrd="1" destOrd="0" presId="urn:microsoft.com/office/officeart/2009/3/layout/StepUpProcess"/>
    <dgm:cxn modelId="{691DAEEA-830C-4A0B-BBD7-48571DA6036B}" type="presParOf" srcId="{0698832D-0453-46DF-B344-E75A8949B1A1}" destId="{B220C8D0-D96D-4A9D-8E6F-CEA89B20D2DB}" srcOrd="2" destOrd="0" presId="urn:microsoft.com/office/officeart/2009/3/layout/StepUpProcess"/>
    <dgm:cxn modelId="{D5C56874-5268-49FD-8CB4-0F71EA65EFF3}" type="presParOf" srcId="{C637C285-D490-48E5-A1C4-D12AD6C9FA1C}" destId="{F3B16AFC-3E2A-4721-88B2-9E341574A5C5}" srcOrd="1" destOrd="0" presId="urn:microsoft.com/office/officeart/2009/3/layout/StepUpProcess"/>
    <dgm:cxn modelId="{39CAB0D9-7C35-4D9C-A2EF-4EE30F37E896}" type="presParOf" srcId="{F3B16AFC-3E2A-4721-88B2-9E341574A5C5}" destId="{34006F24-7B6D-4E8A-A5B7-9F8B7279F64C}" srcOrd="0" destOrd="0" presId="urn:microsoft.com/office/officeart/2009/3/layout/StepUpProcess"/>
    <dgm:cxn modelId="{70436515-E742-4108-AB16-4A75685E21FF}" type="presParOf" srcId="{C637C285-D490-48E5-A1C4-D12AD6C9FA1C}" destId="{A9BB428F-73F7-46DE-9509-52D32202A0EB}" srcOrd="2" destOrd="0" presId="urn:microsoft.com/office/officeart/2009/3/layout/StepUpProcess"/>
    <dgm:cxn modelId="{77824BE0-CD41-483E-8E97-F6E689C150A4}" type="presParOf" srcId="{A9BB428F-73F7-46DE-9509-52D32202A0EB}" destId="{EBAAEADE-628E-4F36-83F9-5AB7DCF0A703}" srcOrd="0" destOrd="0" presId="urn:microsoft.com/office/officeart/2009/3/layout/StepUpProcess"/>
    <dgm:cxn modelId="{E6F3B20A-02CB-4FB1-8C5C-1D384F215511}" type="presParOf" srcId="{A9BB428F-73F7-46DE-9509-52D32202A0EB}" destId="{1EF5AC3E-91A1-4BF6-A1CF-554C9D0B2647}" srcOrd="1" destOrd="0" presId="urn:microsoft.com/office/officeart/2009/3/layout/StepUpProcess"/>
    <dgm:cxn modelId="{D0948C2F-819F-4661-83C9-2144866B1450}" type="presParOf" srcId="{A9BB428F-73F7-46DE-9509-52D32202A0EB}" destId="{E8B9D4DC-56F8-4437-8C4C-84140724F1D9}" srcOrd="2" destOrd="0" presId="urn:microsoft.com/office/officeart/2009/3/layout/StepUpProcess"/>
    <dgm:cxn modelId="{2276A8D0-1ECC-4A14-BB16-1EE405ACBD46}" type="presParOf" srcId="{C637C285-D490-48E5-A1C4-D12AD6C9FA1C}" destId="{42D60106-C995-4200-9FD5-329AB74626F5}" srcOrd="3" destOrd="0" presId="urn:microsoft.com/office/officeart/2009/3/layout/StepUpProcess"/>
    <dgm:cxn modelId="{6674C795-9A70-4B5F-8446-3E3323689957}" type="presParOf" srcId="{42D60106-C995-4200-9FD5-329AB74626F5}" destId="{B1AE2575-47B4-4515-A27E-E3498E22D82F}" srcOrd="0" destOrd="0" presId="urn:microsoft.com/office/officeart/2009/3/layout/StepUpProcess"/>
    <dgm:cxn modelId="{37BDB134-8105-4E17-A680-868390781FED}" type="presParOf" srcId="{C637C285-D490-48E5-A1C4-D12AD6C9FA1C}" destId="{49A20885-E0C8-43CA-B3D0-666E91CC2981}" srcOrd="4" destOrd="0" presId="urn:microsoft.com/office/officeart/2009/3/layout/StepUpProcess"/>
    <dgm:cxn modelId="{9BDA17DC-0CDF-46A1-BC59-1631AAB5A17D}" type="presParOf" srcId="{49A20885-E0C8-43CA-B3D0-666E91CC2981}" destId="{13FC58A6-FC2C-4E0A-BF58-F7F7B30131BB}" srcOrd="0" destOrd="0" presId="urn:microsoft.com/office/officeart/2009/3/layout/StepUpProcess"/>
    <dgm:cxn modelId="{C66A5E36-90F6-4327-BACF-C3A17F2AFC59}" type="presParOf" srcId="{49A20885-E0C8-43CA-B3D0-666E91CC2981}" destId="{CE6E6CBC-4A3D-4606-AB4B-0CD10A5CD928}" srcOrd="1" destOrd="0" presId="urn:microsoft.com/office/officeart/2009/3/layout/StepUpProcess"/>
    <dgm:cxn modelId="{F99DF682-EBB7-4CB5-881D-2E7EBD0EA1FA}" type="presParOf" srcId="{49A20885-E0C8-43CA-B3D0-666E91CC2981}" destId="{4766A4D7-7479-4BCD-B658-52D220A917FD}" srcOrd="2" destOrd="0" presId="urn:microsoft.com/office/officeart/2009/3/layout/StepUpProcess"/>
    <dgm:cxn modelId="{FAAE0346-1655-4137-8453-9D97266D8FCD}" type="presParOf" srcId="{C637C285-D490-48E5-A1C4-D12AD6C9FA1C}" destId="{5BDF527C-449E-4195-AD16-6677E7AAC19C}" srcOrd="5" destOrd="0" presId="urn:microsoft.com/office/officeart/2009/3/layout/StepUpProcess"/>
    <dgm:cxn modelId="{CFAA7DB9-B23A-4406-B813-06A3F4BD9C9B}" type="presParOf" srcId="{5BDF527C-449E-4195-AD16-6677E7AAC19C}" destId="{6CF0B8E8-61BD-4746-9D54-A997C6A8B94B}" srcOrd="0" destOrd="0" presId="urn:microsoft.com/office/officeart/2009/3/layout/StepUpProcess"/>
    <dgm:cxn modelId="{F93BAC47-ED75-44FA-ACBA-20A2D0999AEC}" type="presParOf" srcId="{C637C285-D490-48E5-A1C4-D12AD6C9FA1C}" destId="{7DDDBF2A-B196-4CB4-B03E-0138C52BE41A}" srcOrd="6" destOrd="0" presId="urn:microsoft.com/office/officeart/2009/3/layout/StepUpProcess"/>
    <dgm:cxn modelId="{313FB823-E9D8-4395-97FD-C8D10851A260}" type="presParOf" srcId="{7DDDBF2A-B196-4CB4-B03E-0138C52BE41A}" destId="{80A8095F-4C52-409B-9DE7-35A13182091D}" srcOrd="0" destOrd="0" presId="urn:microsoft.com/office/officeart/2009/3/layout/StepUpProcess"/>
    <dgm:cxn modelId="{A4E324F8-1D07-4A99-97D7-85C45686B282}" type="presParOf" srcId="{7DDDBF2A-B196-4CB4-B03E-0138C52BE41A}" destId="{A3509E15-5E12-4F3E-9D78-89C86818DB7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DAAA1E-6640-4084-897A-025265574B80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53A9DFAC-86AB-489A-A62B-3B1AB925C38C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①スキルの基礎を学ぶ</a:t>
          </a:r>
        </a:p>
      </dgm:t>
    </dgm:pt>
    <dgm:pt modelId="{BC1125B9-C9E6-44D1-B878-B9FD7057C1DC}" type="parTrans" cxnId="{0B11B6B5-41BD-4A91-99F0-6D9A5F40FDD8}">
      <dgm:prSet/>
      <dgm:spPr/>
      <dgm:t>
        <a:bodyPr/>
        <a:lstStyle/>
        <a:p>
          <a:endParaRPr kumimoji="1" lang="ja-JP" altLang="en-US"/>
        </a:p>
      </dgm:t>
    </dgm:pt>
    <dgm:pt modelId="{2C9A296D-D5C1-4938-9305-965E8D0E1EEF}" type="sibTrans" cxnId="{0B11B6B5-41BD-4A91-99F0-6D9A5F40FDD8}">
      <dgm:prSet/>
      <dgm:spPr/>
      <dgm:t>
        <a:bodyPr/>
        <a:lstStyle/>
        <a:p>
          <a:endParaRPr kumimoji="1" lang="ja-JP" altLang="en-US"/>
        </a:p>
      </dgm:t>
    </dgm:pt>
    <dgm:pt modelId="{B17187D7-963A-413F-ADAE-E3F7B5E4C07E}">
      <dgm:prSet phldrT="[テキスト]" phldr="1"/>
      <dgm:spPr/>
      <dgm:t>
        <a:bodyPr/>
        <a:lstStyle/>
        <a:p>
          <a:endParaRPr kumimoji="1" lang="ja-JP" altLang="en-US"/>
        </a:p>
      </dgm:t>
    </dgm:pt>
    <dgm:pt modelId="{2BC87C60-CA36-42D2-B086-F9C55583871D}" type="parTrans" cxnId="{0C17ED56-901F-472F-81A9-B070DCCC5DAF}">
      <dgm:prSet/>
      <dgm:spPr/>
      <dgm:t>
        <a:bodyPr/>
        <a:lstStyle/>
        <a:p>
          <a:endParaRPr kumimoji="1" lang="ja-JP" altLang="en-US"/>
        </a:p>
      </dgm:t>
    </dgm:pt>
    <dgm:pt modelId="{C9EB97C8-1304-4AB2-85F7-ECD192EB7D96}" type="sibTrans" cxnId="{0C17ED56-901F-472F-81A9-B070DCCC5DAF}">
      <dgm:prSet/>
      <dgm:spPr/>
      <dgm:t>
        <a:bodyPr/>
        <a:lstStyle/>
        <a:p>
          <a:endParaRPr kumimoji="1" lang="ja-JP" altLang="en-US"/>
        </a:p>
      </dgm:t>
    </dgm:pt>
    <dgm:pt modelId="{C9716E45-64E5-43E4-A0D6-07D86518636C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②ロールプレイング</a:t>
          </a:r>
        </a:p>
      </dgm:t>
    </dgm:pt>
    <dgm:pt modelId="{121C9AED-E0D1-4C46-BE7C-7244C33C57AF}" type="parTrans" cxnId="{09586EA0-98CE-41F6-BAB5-8B07869F9C3C}">
      <dgm:prSet/>
      <dgm:spPr/>
      <dgm:t>
        <a:bodyPr/>
        <a:lstStyle/>
        <a:p>
          <a:endParaRPr kumimoji="1" lang="ja-JP" altLang="en-US"/>
        </a:p>
      </dgm:t>
    </dgm:pt>
    <dgm:pt modelId="{1D1E9E47-DFA6-40E8-99BE-2DFB68DCC40E}" type="sibTrans" cxnId="{09586EA0-98CE-41F6-BAB5-8B07869F9C3C}">
      <dgm:prSet/>
      <dgm:spPr/>
      <dgm:t>
        <a:bodyPr/>
        <a:lstStyle/>
        <a:p>
          <a:endParaRPr kumimoji="1" lang="ja-JP" altLang="en-US"/>
        </a:p>
      </dgm:t>
    </dgm:pt>
    <dgm:pt modelId="{EE6EA10B-7C58-4966-8C2D-32267B382BFF}">
      <dgm:prSet phldrT="[テキスト]" phldr="1"/>
      <dgm:spPr/>
      <dgm:t>
        <a:bodyPr/>
        <a:lstStyle/>
        <a:p>
          <a:endParaRPr kumimoji="1" lang="ja-JP" altLang="en-US"/>
        </a:p>
      </dgm:t>
    </dgm:pt>
    <dgm:pt modelId="{BD90A404-27D2-465C-8734-36B1C3CAA4FA}" type="parTrans" cxnId="{90F5C73D-C1AE-4336-AE70-EDE854FAD271}">
      <dgm:prSet/>
      <dgm:spPr/>
      <dgm:t>
        <a:bodyPr/>
        <a:lstStyle/>
        <a:p>
          <a:endParaRPr kumimoji="1" lang="ja-JP" altLang="en-US"/>
        </a:p>
      </dgm:t>
    </dgm:pt>
    <dgm:pt modelId="{5E51B7E3-5FBD-4731-BA88-9A7D3852D319}" type="sibTrans" cxnId="{90F5C73D-C1AE-4336-AE70-EDE854FAD271}">
      <dgm:prSet/>
      <dgm:spPr/>
      <dgm:t>
        <a:bodyPr/>
        <a:lstStyle/>
        <a:p>
          <a:endParaRPr kumimoji="1" lang="ja-JP" altLang="en-US"/>
        </a:p>
      </dgm:t>
    </dgm:pt>
    <dgm:pt modelId="{F4FDB496-E8D2-4D5F-ABCB-4C8CE9D12C3C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③スキル上位者からの適切なフィードバック</a:t>
          </a:r>
        </a:p>
      </dgm:t>
    </dgm:pt>
    <dgm:pt modelId="{9138E105-E906-4755-820C-D42EB9820F2F}" type="parTrans" cxnId="{78AA17E3-4C76-4F08-A400-042B66787C72}">
      <dgm:prSet/>
      <dgm:spPr/>
      <dgm:t>
        <a:bodyPr/>
        <a:lstStyle/>
        <a:p>
          <a:endParaRPr kumimoji="1" lang="ja-JP" altLang="en-US"/>
        </a:p>
      </dgm:t>
    </dgm:pt>
    <dgm:pt modelId="{8B26C601-C9A0-474A-A004-209CC993C482}" type="sibTrans" cxnId="{78AA17E3-4C76-4F08-A400-042B66787C72}">
      <dgm:prSet/>
      <dgm:spPr/>
      <dgm:t>
        <a:bodyPr/>
        <a:lstStyle/>
        <a:p>
          <a:endParaRPr kumimoji="1" lang="ja-JP" altLang="en-US"/>
        </a:p>
      </dgm:t>
    </dgm:pt>
    <dgm:pt modelId="{F994F68B-4C17-49A7-B2EA-C275BAC60EAB}" type="pres">
      <dgm:prSet presAssocID="{7DDAAA1E-6640-4084-897A-025265574B80}" presName="linear" presStyleCnt="0">
        <dgm:presLayoutVars>
          <dgm:animLvl val="lvl"/>
          <dgm:resizeHandles val="exact"/>
        </dgm:presLayoutVars>
      </dgm:prSet>
      <dgm:spPr/>
    </dgm:pt>
    <dgm:pt modelId="{7A950A55-020F-43B9-92D8-4CA4BB434595}" type="pres">
      <dgm:prSet presAssocID="{53A9DFAC-86AB-489A-A62B-3B1AB925C38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D27870E-CF42-4F76-8787-C2A6BF21D920}" type="pres">
      <dgm:prSet presAssocID="{53A9DFAC-86AB-489A-A62B-3B1AB925C38C}" presName="childText" presStyleLbl="revTx" presStyleIdx="0" presStyleCnt="2">
        <dgm:presLayoutVars>
          <dgm:bulletEnabled val="1"/>
        </dgm:presLayoutVars>
      </dgm:prSet>
      <dgm:spPr/>
    </dgm:pt>
    <dgm:pt modelId="{EDC0CB9A-96F4-46CD-B1D3-C71CA759EE9A}" type="pres">
      <dgm:prSet presAssocID="{C9716E45-64E5-43E4-A0D6-07D86518636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1C13A04-1738-4A15-9731-A7E13F152F79}" type="pres">
      <dgm:prSet presAssocID="{C9716E45-64E5-43E4-A0D6-07D86518636C}" presName="childText" presStyleLbl="revTx" presStyleIdx="1" presStyleCnt="2">
        <dgm:presLayoutVars>
          <dgm:bulletEnabled val="1"/>
        </dgm:presLayoutVars>
      </dgm:prSet>
      <dgm:spPr/>
    </dgm:pt>
    <dgm:pt modelId="{FA623924-38C5-460B-B15F-3DD7FFE5F6B6}" type="pres">
      <dgm:prSet presAssocID="{F4FDB496-E8D2-4D5F-ABCB-4C8CE9D12C3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405B62B-6C81-4944-BD66-568664F837C0}" type="presOf" srcId="{EE6EA10B-7C58-4966-8C2D-32267B382BFF}" destId="{31C13A04-1738-4A15-9731-A7E13F152F79}" srcOrd="0" destOrd="0" presId="urn:microsoft.com/office/officeart/2005/8/layout/vList2"/>
    <dgm:cxn modelId="{8EBBDE38-0F63-4160-9F2A-0A499B7CFDDB}" type="presOf" srcId="{C9716E45-64E5-43E4-A0D6-07D86518636C}" destId="{EDC0CB9A-96F4-46CD-B1D3-C71CA759EE9A}" srcOrd="0" destOrd="0" presId="urn:microsoft.com/office/officeart/2005/8/layout/vList2"/>
    <dgm:cxn modelId="{90F5C73D-C1AE-4336-AE70-EDE854FAD271}" srcId="{C9716E45-64E5-43E4-A0D6-07D86518636C}" destId="{EE6EA10B-7C58-4966-8C2D-32267B382BFF}" srcOrd="0" destOrd="0" parTransId="{BD90A404-27D2-465C-8734-36B1C3CAA4FA}" sibTransId="{5E51B7E3-5FBD-4731-BA88-9A7D3852D319}"/>
    <dgm:cxn modelId="{2C60D24E-F0B7-479C-B3D0-29E54655A7F4}" type="presOf" srcId="{53A9DFAC-86AB-489A-A62B-3B1AB925C38C}" destId="{7A950A55-020F-43B9-92D8-4CA4BB434595}" srcOrd="0" destOrd="0" presId="urn:microsoft.com/office/officeart/2005/8/layout/vList2"/>
    <dgm:cxn modelId="{0C17ED56-901F-472F-81A9-B070DCCC5DAF}" srcId="{53A9DFAC-86AB-489A-A62B-3B1AB925C38C}" destId="{B17187D7-963A-413F-ADAE-E3F7B5E4C07E}" srcOrd="0" destOrd="0" parTransId="{2BC87C60-CA36-42D2-B086-F9C55583871D}" sibTransId="{C9EB97C8-1304-4AB2-85F7-ECD192EB7D96}"/>
    <dgm:cxn modelId="{09586EA0-98CE-41F6-BAB5-8B07869F9C3C}" srcId="{7DDAAA1E-6640-4084-897A-025265574B80}" destId="{C9716E45-64E5-43E4-A0D6-07D86518636C}" srcOrd="1" destOrd="0" parTransId="{121C9AED-E0D1-4C46-BE7C-7244C33C57AF}" sibTransId="{1D1E9E47-DFA6-40E8-99BE-2DFB68DCC40E}"/>
    <dgm:cxn modelId="{B434D6A3-F27E-411A-B598-5FD7AB0FA80A}" type="presOf" srcId="{7DDAAA1E-6640-4084-897A-025265574B80}" destId="{F994F68B-4C17-49A7-B2EA-C275BAC60EAB}" srcOrd="0" destOrd="0" presId="urn:microsoft.com/office/officeart/2005/8/layout/vList2"/>
    <dgm:cxn modelId="{0B11B6B5-41BD-4A91-99F0-6D9A5F40FDD8}" srcId="{7DDAAA1E-6640-4084-897A-025265574B80}" destId="{53A9DFAC-86AB-489A-A62B-3B1AB925C38C}" srcOrd="0" destOrd="0" parTransId="{BC1125B9-C9E6-44D1-B878-B9FD7057C1DC}" sibTransId="{2C9A296D-D5C1-4938-9305-965E8D0E1EEF}"/>
    <dgm:cxn modelId="{8C7A39B7-A6D1-439B-956D-92608C8EE80F}" type="presOf" srcId="{B17187D7-963A-413F-ADAE-E3F7B5E4C07E}" destId="{BD27870E-CF42-4F76-8787-C2A6BF21D920}" srcOrd="0" destOrd="0" presId="urn:microsoft.com/office/officeart/2005/8/layout/vList2"/>
    <dgm:cxn modelId="{53C415C4-A1CF-474A-8674-7B4952C6D50C}" type="presOf" srcId="{F4FDB496-E8D2-4D5F-ABCB-4C8CE9D12C3C}" destId="{FA623924-38C5-460B-B15F-3DD7FFE5F6B6}" srcOrd="0" destOrd="0" presId="urn:microsoft.com/office/officeart/2005/8/layout/vList2"/>
    <dgm:cxn modelId="{78AA17E3-4C76-4F08-A400-042B66787C72}" srcId="{7DDAAA1E-6640-4084-897A-025265574B80}" destId="{F4FDB496-E8D2-4D5F-ABCB-4C8CE9D12C3C}" srcOrd="2" destOrd="0" parTransId="{9138E105-E906-4755-820C-D42EB9820F2F}" sibTransId="{8B26C601-C9A0-474A-A004-209CC993C482}"/>
    <dgm:cxn modelId="{F17EAB2A-D7B3-4BF8-9226-A4D933F18652}" type="presParOf" srcId="{F994F68B-4C17-49A7-B2EA-C275BAC60EAB}" destId="{7A950A55-020F-43B9-92D8-4CA4BB434595}" srcOrd="0" destOrd="0" presId="urn:microsoft.com/office/officeart/2005/8/layout/vList2"/>
    <dgm:cxn modelId="{3826D87C-8E05-45D5-B0BA-5844942E01EE}" type="presParOf" srcId="{F994F68B-4C17-49A7-B2EA-C275BAC60EAB}" destId="{BD27870E-CF42-4F76-8787-C2A6BF21D920}" srcOrd="1" destOrd="0" presId="urn:microsoft.com/office/officeart/2005/8/layout/vList2"/>
    <dgm:cxn modelId="{01C12FCC-35F8-4048-A418-7543B44D6ECE}" type="presParOf" srcId="{F994F68B-4C17-49A7-B2EA-C275BAC60EAB}" destId="{EDC0CB9A-96F4-46CD-B1D3-C71CA759EE9A}" srcOrd="2" destOrd="0" presId="urn:microsoft.com/office/officeart/2005/8/layout/vList2"/>
    <dgm:cxn modelId="{739942E9-4849-4868-8156-30193DA75C11}" type="presParOf" srcId="{F994F68B-4C17-49A7-B2EA-C275BAC60EAB}" destId="{31C13A04-1738-4A15-9731-A7E13F152F79}" srcOrd="3" destOrd="0" presId="urn:microsoft.com/office/officeart/2005/8/layout/vList2"/>
    <dgm:cxn modelId="{E87AD971-4786-4BF3-898C-539610486F08}" type="presParOf" srcId="{F994F68B-4C17-49A7-B2EA-C275BAC60EAB}" destId="{FA623924-38C5-460B-B15F-3DD7FFE5F6B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49F9F0-524C-4D28-B59F-B10069156223}" type="doc">
      <dgm:prSet loTypeId="urn:microsoft.com/office/officeart/2005/8/layout/hierarchy2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kumimoji="1" lang="ja-JP" altLang="en-US"/>
        </a:p>
      </dgm:t>
    </dgm:pt>
    <dgm:pt modelId="{98B732EC-60EF-4C06-BCBC-252A54E5EB3E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求められる薬剤師</a:t>
          </a:r>
        </a:p>
      </dgm:t>
    </dgm:pt>
    <dgm:pt modelId="{EBFD3802-E4DD-45B9-AFB1-E94C84788437}" type="parTrans" cxnId="{C8D82106-17B2-4981-83B7-2577D3344DA0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9C4AD66-6D73-4C47-A214-D02A1DF5AF69}" type="sibTrans" cxnId="{C8D82106-17B2-4981-83B7-2577D3344DA0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DAED8209-D6CF-4051-8E3E-4D44B1E8857F}">
      <dgm:prSet phldrT="[テキスト]"/>
      <dgm:spPr>
        <a:ln w="76200">
          <a:solidFill>
            <a:srgbClr val="002060"/>
          </a:solidFill>
          <a:prstDash val="sysDash"/>
        </a:ln>
      </dgm:spPr>
      <dgm:t>
        <a:bodyPr/>
        <a:lstStyle/>
        <a:p>
          <a:r>
            <a:rPr kumimoji="1" lang="ja-JP" altLang="en-US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ノンテクニカルスキル</a:t>
          </a:r>
        </a:p>
      </dgm:t>
    </dgm:pt>
    <dgm:pt modelId="{B696CD06-AEFF-44B7-BCB3-91C655915F1A}" type="parTrans" cxnId="{CDE7B4E9-B576-400B-8B0A-85F68CC084E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4AA20B70-861F-4425-8436-E32043F1C0C2}" type="sibTrans" cxnId="{CDE7B4E9-B576-400B-8B0A-85F68CC084E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25909DE1-0A97-4240-8B20-FA38AAD8FC11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感覚の鋭敏性</a:t>
          </a:r>
        </a:p>
      </dgm:t>
    </dgm:pt>
    <dgm:pt modelId="{9D93B15B-D62C-4F60-B03E-CBB3734D2202}" type="parTrans" cxnId="{478A53B8-E009-4EB9-B0DB-E6E9E23145C3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906EA40-014C-43D7-950D-DBA2BC9B6C9C}" type="sibTrans" cxnId="{478A53B8-E009-4EB9-B0DB-E6E9E23145C3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8D0AC72-32DF-4BDE-8B95-68F14D74D813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アンコンシャス・バイアス</a:t>
          </a:r>
        </a:p>
      </dgm:t>
    </dgm:pt>
    <dgm:pt modelId="{6DC29A78-7150-4074-A39E-E51D5A0BA677}" type="parTrans" cxnId="{B064AB91-0A29-4EA7-AB2D-6DF1B69E143F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DF5C3749-5C32-4E75-B5C7-9C5E2682CF0A}" type="sibTrans" cxnId="{B064AB91-0A29-4EA7-AB2D-6DF1B69E143F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2B7D6B8-C941-48E8-A731-BD717E6657CA}">
      <dgm:prSet phldrT="[テキスト]"/>
      <dgm:spPr/>
      <dgm:t>
        <a:bodyPr/>
        <a:lstStyle/>
        <a:p>
          <a:r>
            <a:rPr lang="ja-JP" altLang="en-US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薬学的知見</a:t>
          </a:r>
          <a:endParaRPr kumimoji="1" lang="ja-JP" altLang="en-US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82FCA0C-37FD-4D02-BD0D-ACC422B9625F}" type="parTrans" cxnId="{87DBC73C-3A01-48FA-AA8C-743F34683FE8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EEA973DA-CFCD-4710-AF22-5F95A6AE5C97}" type="sibTrans" cxnId="{87DBC73C-3A01-48FA-AA8C-743F34683FE8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9D725668-1A1E-40AA-894E-D294B94EACEA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患者対応レベル</a:t>
          </a:r>
        </a:p>
      </dgm:t>
    </dgm:pt>
    <dgm:pt modelId="{7A6A09A4-36EF-4A26-A070-77F68D726E65}" type="parTrans" cxnId="{66D4DBD9-5208-4D69-A488-2A36955F5C5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F84F019F-5157-4563-82C0-1A41F69299A4}" type="sibTrans" cxnId="{66D4DBD9-5208-4D69-A488-2A36955F5C5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B56B9D5-FC7A-476B-A53E-698258588FF0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専門職対応レベル</a:t>
          </a:r>
        </a:p>
      </dgm:t>
    </dgm:pt>
    <dgm:pt modelId="{3246BE7D-2A6D-4D8A-8840-80830B9C557A}" type="parTrans" cxnId="{BC0C7B35-532D-4878-89F3-037A829BD72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BFB8B2AA-0AE4-46D5-B9E0-95BCDCE8A34C}" type="sibTrans" cxnId="{BC0C7B35-532D-4878-89F3-037A829BD72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89147884-6C3C-47D2-AE68-B1D8F3F07876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コミュニケーションスキル</a:t>
          </a:r>
        </a:p>
      </dgm:t>
    </dgm:pt>
    <dgm:pt modelId="{655FE642-0C17-42F1-A37F-9696F977F5B8}" type="sibTrans" cxnId="{8633C8BC-BA08-4936-B72E-021F042C7C1E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F0867C57-8A30-47EE-9AB8-B05BE054A8F6}" type="parTrans" cxnId="{8633C8BC-BA08-4936-B72E-021F042C7C1E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B958EB3-73DB-4BA5-A0F3-9DFF10BB0CAC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積極的傾聴</a:t>
          </a:r>
        </a:p>
      </dgm:t>
    </dgm:pt>
    <dgm:pt modelId="{2CC146D9-D789-44DB-80CF-E22C2755AB6D}" type="parTrans" cxnId="{90A8BCE6-5B49-495B-AC40-FC60615ECFC4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36E3199A-1884-48F8-ADD8-C1720E01C194}" type="sibTrans" cxnId="{90A8BCE6-5B49-495B-AC40-FC60615ECFC4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193B1556-78FE-4C92-9BB2-7526C62D1476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質問力</a:t>
          </a:r>
        </a:p>
      </dgm:t>
    </dgm:pt>
    <dgm:pt modelId="{2A8292B4-C207-4C88-950C-0671D56CB638}" type="parTrans" cxnId="{7870D904-CDCB-48EF-BFDD-712726DEB3E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8B7C9C6E-374C-4C3D-B141-5836847337B4}" type="sibTrans" cxnId="{7870D904-CDCB-48EF-BFDD-712726DEB3E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C745A8B-A455-4FF6-BE21-2E86645179CB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説明力</a:t>
          </a:r>
        </a:p>
      </dgm:t>
    </dgm:pt>
    <dgm:pt modelId="{73BCCE69-8705-461B-9147-123714E3A142}" type="parTrans" cxnId="{7A1D9BC8-D6BA-4CA3-ADC7-5F3401762B87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392D3031-6ECA-42F3-9E20-D898899D2591}" type="sibTrans" cxnId="{7A1D9BC8-D6BA-4CA3-ADC7-5F3401762B87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63FE45D-E233-4585-A4C7-28BC8E4EAD0E}">
      <dgm:prSet/>
      <dgm:spPr/>
      <dgm:t>
        <a:bodyPr/>
        <a:lstStyle/>
        <a:p>
          <a:r>
            <a:rPr kumimoji="1" lang="ja-JP" altLang="en-US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地域ネットワーク</a:t>
          </a:r>
        </a:p>
      </dgm:t>
    </dgm:pt>
    <dgm:pt modelId="{3EB01531-2B7F-43D5-96BB-8C1FF37F0EFF}" type="parTrans" cxnId="{FA780FBB-DDB3-4A90-A0A4-AC172EF36D49}">
      <dgm:prSet/>
      <dgm:spPr/>
      <dgm:t>
        <a:bodyPr/>
        <a:lstStyle/>
        <a:p>
          <a:endParaRPr kumimoji="1" lang="ja-JP" altLang="en-US"/>
        </a:p>
      </dgm:t>
    </dgm:pt>
    <dgm:pt modelId="{A3E48EEE-3F46-4FA6-B90E-C3FE8955A754}" type="sibTrans" cxnId="{FA780FBB-DDB3-4A90-A0A4-AC172EF36D49}">
      <dgm:prSet/>
      <dgm:spPr/>
      <dgm:t>
        <a:bodyPr/>
        <a:lstStyle/>
        <a:p>
          <a:endParaRPr kumimoji="1" lang="ja-JP" altLang="en-US"/>
        </a:p>
      </dgm:t>
    </dgm:pt>
    <dgm:pt modelId="{F1F64BF6-D4A6-416F-B686-972DD3CD8DE0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顔が浮かぶ関係</a:t>
          </a:r>
        </a:p>
      </dgm:t>
    </dgm:pt>
    <dgm:pt modelId="{8597C9A9-D862-481A-A9FD-CD5CB16D7FE1}" type="parTrans" cxnId="{C698F261-650E-4116-9C6D-4EDE369B7503}">
      <dgm:prSet/>
      <dgm:spPr/>
      <dgm:t>
        <a:bodyPr/>
        <a:lstStyle/>
        <a:p>
          <a:endParaRPr kumimoji="1" lang="ja-JP" altLang="en-US"/>
        </a:p>
      </dgm:t>
    </dgm:pt>
    <dgm:pt modelId="{F4F1B5F2-9D7E-4401-BC8C-3A1345E63205}" type="sibTrans" cxnId="{C698F261-650E-4116-9C6D-4EDE369B7503}">
      <dgm:prSet/>
      <dgm:spPr/>
      <dgm:t>
        <a:bodyPr/>
        <a:lstStyle/>
        <a:p>
          <a:endParaRPr kumimoji="1" lang="ja-JP" altLang="en-US"/>
        </a:p>
      </dgm:t>
    </dgm:pt>
    <dgm:pt modelId="{6FC6BA68-9F32-4099-A463-7F8AFB0585F2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交渉力</a:t>
          </a:r>
        </a:p>
      </dgm:t>
    </dgm:pt>
    <dgm:pt modelId="{2DCFE6CE-6318-46FE-85FF-F2D170620B39}" type="parTrans" cxnId="{11FDF32B-19BA-4CCB-8B1F-FE414E441938}">
      <dgm:prSet/>
      <dgm:spPr/>
      <dgm:t>
        <a:bodyPr/>
        <a:lstStyle/>
        <a:p>
          <a:endParaRPr kumimoji="1" lang="ja-JP" altLang="en-US"/>
        </a:p>
      </dgm:t>
    </dgm:pt>
    <dgm:pt modelId="{D033CA94-51E8-48B2-BD3B-0F9FEAB4C2D3}" type="sibTrans" cxnId="{11FDF32B-19BA-4CCB-8B1F-FE414E441938}">
      <dgm:prSet/>
      <dgm:spPr/>
      <dgm:t>
        <a:bodyPr/>
        <a:lstStyle/>
        <a:p>
          <a:endParaRPr kumimoji="1" lang="ja-JP" altLang="en-US"/>
        </a:p>
      </dgm:t>
    </dgm:pt>
    <dgm:pt modelId="{F1BD80AA-221B-45AC-B121-7CF0E2412877}">
      <dgm:prSet custT="1"/>
      <dgm:spPr/>
      <dgm:t>
        <a:bodyPr/>
        <a:lstStyle/>
        <a:p>
          <a:r>
            <a:rPr kumimoji="1" lang="ja-JP" altLang="en-US" sz="20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テクニカルスキル</a:t>
          </a:r>
          <a:br>
            <a:rPr kumimoji="1" lang="en-US" altLang="ja-JP" sz="20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16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（非薬剤師・機械・外注）</a:t>
          </a:r>
          <a:endParaRPr kumimoji="1" lang="ja-JP" altLang="en-US" sz="20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F5B0821-0191-4344-8DD5-8EA9306D4B28}" type="parTrans" cxnId="{B5B91E22-BD67-4C24-8F4B-AB15724B9D84}">
      <dgm:prSet/>
      <dgm:spPr/>
      <dgm:t>
        <a:bodyPr/>
        <a:lstStyle/>
        <a:p>
          <a:endParaRPr kumimoji="1" lang="ja-JP" altLang="en-US"/>
        </a:p>
      </dgm:t>
    </dgm:pt>
    <dgm:pt modelId="{A1096CD5-CFFD-4B76-B3F0-BF9259928111}" type="sibTrans" cxnId="{B5B91E22-BD67-4C24-8F4B-AB15724B9D84}">
      <dgm:prSet/>
      <dgm:spPr/>
      <dgm:t>
        <a:bodyPr/>
        <a:lstStyle/>
        <a:p>
          <a:endParaRPr kumimoji="1" lang="ja-JP" altLang="en-US"/>
        </a:p>
      </dgm:t>
    </dgm:pt>
    <dgm:pt modelId="{B2B80E37-305B-43CA-BDA1-37BDAA01E3FB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ソーシャルスタイル分析</a:t>
          </a:r>
        </a:p>
      </dgm:t>
    </dgm:pt>
    <dgm:pt modelId="{7C55DDE0-BFA3-47F0-BFCD-095A489200C6}" type="parTrans" cxnId="{908AE7B6-489B-42D1-A895-E3B90516133E}">
      <dgm:prSet/>
      <dgm:spPr/>
      <dgm:t>
        <a:bodyPr/>
        <a:lstStyle/>
        <a:p>
          <a:endParaRPr kumimoji="1" lang="ja-JP" altLang="en-US"/>
        </a:p>
      </dgm:t>
    </dgm:pt>
    <dgm:pt modelId="{14A788AA-F78C-4318-AA3E-C2072A405D9F}" type="sibTrans" cxnId="{908AE7B6-489B-42D1-A895-E3B90516133E}">
      <dgm:prSet/>
      <dgm:spPr/>
      <dgm:t>
        <a:bodyPr/>
        <a:lstStyle/>
        <a:p>
          <a:endParaRPr kumimoji="1" lang="ja-JP" altLang="en-US"/>
        </a:p>
      </dgm:t>
    </dgm:pt>
    <dgm:pt modelId="{41F153A5-CF4F-4A33-84CE-73B88FD02F75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感情コントロール</a:t>
          </a:r>
        </a:p>
      </dgm:t>
    </dgm:pt>
    <dgm:pt modelId="{0F8742D7-2560-4FF5-AFA7-B6FF67A59B86}" type="parTrans" cxnId="{DBFBE215-267D-49DD-882D-28146BC43F89}">
      <dgm:prSet/>
      <dgm:spPr/>
      <dgm:t>
        <a:bodyPr/>
        <a:lstStyle/>
        <a:p>
          <a:endParaRPr kumimoji="1" lang="ja-JP" altLang="en-US"/>
        </a:p>
      </dgm:t>
    </dgm:pt>
    <dgm:pt modelId="{AF266046-DFF0-4BA1-AD3A-451C1BD8507E}" type="sibTrans" cxnId="{DBFBE215-267D-49DD-882D-28146BC43F89}">
      <dgm:prSet/>
      <dgm:spPr/>
      <dgm:t>
        <a:bodyPr/>
        <a:lstStyle/>
        <a:p>
          <a:endParaRPr kumimoji="1" lang="ja-JP" altLang="en-US"/>
        </a:p>
      </dgm:t>
    </dgm:pt>
    <dgm:pt modelId="{AE189F06-08FC-40D9-B221-A2DFF83DD315}" type="pres">
      <dgm:prSet presAssocID="{BA49F9F0-524C-4D28-B59F-B1006915622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B1A3D23-285B-4E57-8966-E2656761E42D}" type="pres">
      <dgm:prSet presAssocID="{98B732EC-60EF-4C06-BCBC-252A54E5EB3E}" presName="root1" presStyleCnt="0"/>
      <dgm:spPr/>
    </dgm:pt>
    <dgm:pt modelId="{6901E4E0-EE5D-4A26-8B24-554E7C30138A}" type="pres">
      <dgm:prSet presAssocID="{98B732EC-60EF-4C06-BCBC-252A54E5EB3E}" presName="LevelOneTextNode" presStyleLbl="node0" presStyleIdx="0" presStyleCnt="1" custScaleX="186158">
        <dgm:presLayoutVars>
          <dgm:chPref val="3"/>
        </dgm:presLayoutVars>
      </dgm:prSet>
      <dgm:spPr/>
    </dgm:pt>
    <dgm:pt modelId="{ACB740BB-AA73-4FD6-888F-4FA8D437028A}" type="pres">
      <dgm:prSet presAssocID="{98B732EC-60EF-4C06-BCBC-252A54E5EB3E}" presName="level2hierChild" presStyleCnt="0"/>
      <dgm:spPr/>
    </dgm:pt>
    <dgm:pt modelId="{46339D71-4094-42E4-9219-A7F5AE6E5A79}" type="pres">
      <dgm:prSet presAssocID="{B696CD06-AEFF-44B7-BCB3-91C655915F1A}" presName="conn2-1" presStyleLbl="parChTrans1D2" presStyleIdx="0" presStyleCnt="4"/>
      <dgm:spPr/>
    </dgm:pt>
    <dgm:pt modelId="{76F126E3-93BD-4178-9C75-6AF61FE7334C}" type="pres">
      <dgm:prSet presAssocID="{B696CD06-AEFF-44B7-BCB3-91C655915F1A}" presName="connTx" presStyleLbl="parChTrans1D2" presStyleIdx="0" presStyleCnt="4"/>
      <dgm:spPr/>
    </dgm:pt>
    <dgm:pt modelId="{575D87AF-178B-43CB-A122-E1F6E988416D}" type="pres">
      <dgm:prSet presAssocID="{DAED8209-D6CF-4051-8E3E-4D44B1E8857F}" presName="root2" presStyleCnt="0"/>
      <dgm:spPr/>
    </dgm:pt>
    <dgm:pt modelId="{7AC9511E-4010-42F2-8B0E-39DFB843EF99}" type="pres">
      <dgm:prSet presAssocID="{DAED8209-D6CF-4051-8E3E-4D44B1E8857F}" presName="LevelTwoTextNode" presStyleLbl="node2" presStyleIdx="0" presStyleCnt="4" custScaleX="171099">
        <dgm:presLayoutVars>
          <dgm:chPref val="3"/>
        </dgm:presLayoutVars>
      </dgm:prSet>
      <dgm:spPr/>
    </dgm:pt>
    <dgm:pt modelId="{624EC555-00CB-4133-9CCF-3C593A87E427}" type="pres">
      <dgm:prSet presAssocID="{DAED8209-D6CF-4051-8E3E-4D44B1E8857F}" presName="level3hierChild" presStyleCnt="0"/>
      <dgm:spPr/>
    </dgm:pt>
    <dgm:pt modelId="{25FF2E5C-BA6B-4AD3-B40A-0991FCAC90FA}" type="pres">
      <dgm:prSet presAssocID="{0F8742D7-2560-4FF5-AFA7-B6FF67A59B86}" presName="conn2-1" presStyleLbl="parChTrans1D3" presStyleIdx="0" presStyleCnt="8"/>
      <dgm:spPr/>
    </dgm:pt>
    <dgm:pt modelId="{CC2048E4-6DBC-4F0F-BE64-DE026703FFFE}" type="pres">
      <dgm:prSet presAssocID="{0F8742D7-2560-4FF5-AFA7-B6FF67A59B86}" presName="connTx" presStyleLbl="parChTrans1D3" presStyleIdx="0" presStyleCnt="8"/>
      <dgm:spPr/>
    </dgm:pt>
    <dgm:pt modelId="{C95F8F28-0881-4216-8404-3BFE849442ED}" type="pres">
      <dgm:prSet presAssocID="{41F153A5-CF4F-4A33-84CE-73B88FD02F75}" presName="root2" presStyleCnt="0"/>
      <dgm:spPr/>
    </dgm:pt>
    <dgm:pt modelId="{E6949DAD-D4CD-4394-8D32-BFC210D1471F}" type="pres">
      <dgm:prSet presAssocID="{41F153A5-CF4F-4A33-84CE-73B88FD02F75}" presName="LevelTwoTextNode" presStyleLbl="node3" presStyleIdx="0" presStyleCnt="8" custScaleX="193992">
        <dgm:presLayoutVars>
          <dgm:chPref val="3"/>
        </dgm:presLayoutVars>
      </dgm:prSet>
      <dgm:spPr/>
    </dgm:pt>
    <dgm:pt modelId="{45F825DB-E23B-46FF-8447-B865F202E961}" type="pres">
      <dgm:prSet presAssocID="{41F153A5-CF4F-4A33-84CE-73B88FD02F75}" presName="level3hierChild" presStyleCnt="0"/>
      <dgm:spPr/>
    </dgm:pt>
    <dgm:pt modelId="{4A4BABB0-A39B-476D-8431-728B13704A31}" type="pres">
      <dgm:prSet presAssocID="{9D93B15B-D62C-4F60-B03E-CBB3734D2202}" presName="conn2-1" presStyleLbl="parChTrans1D3" presStyleIdx="1" presStyleCnt="8"/>
      <dgm:spPr/>
    </dgm:pt>
    <dgm:pt modelId="{4C966F5F-1C8B-4557-89BF-E278B00671F0}" type="pres">
      <dgm:prSet presAssocID="{9D93B15B-D62C-4F60-B03E-CBB3734D2202}" presName="connTx" presStyleLbl="parChTrans1D3" presStyleIdx="1" presStyleCnt="8"/>
      <dgm:spPr/>
    </dgm:pt>
    <dgm:pt modelId="{BA625688-815F-4A2F-BB6E-87ECC8553B8D}" type="pres">
      <dgm:prSet presAssocID="{25909DE1-0A97-4240-8B20-FA38AAD8FC11}" presName="root2" presStyleCnt="0"/>
      <dgm:spPr/>
    </dgm:pt>
    <dgm:pt modelId="{0F4598CC-FDF9-4715-998C-DC88C7E22EA4}" type="pres">
      <dgm:prSet presAssocID="{25909DE1-0A97-4240-8B20-FA38AAD8FC11}" presName="LevelTwoTextNode" presStyleLbl="node3" presStyleIdx="1" presStyleCnt="8" custScaleX="195371" custLinFactNeighborY="2565">
        <dgm:presLayoutVars>
          <dgm:chPref val="3"/>
        </dgm:presLayoutVars>
      </dgm:prSet>
      <dgm:spPr/>
    </dgm:pt>
    <dgm:pt modelId="{C518E188-A12F-4B5B-82D6-0791B83B8CE3}" type="pres">
      <dgm:prSet presAssocID="{25909DE1-0A97-4240-8B20-FA38AAD8FC11}" presName="level3hierChild" presStyleCnt="0"/>
      <dgm:spPr/>
    </dgm:pt>
    <dgm:pt modelId="{D5DEC416-F9D9-4851-B11B-B3A585BAABB6}" type="pres">
      <dgm:prSet presAssocID="{7C55DDE0-BFA3-47F0-BFCD-095A489200C6}" presName="conn2-1" presStyleLbl="parChTrans1D3" presStyleIdx="2" presStyleCnt="8"/>
      <dgm:spPr/>
    </dgm:pt>
    <dgm:pt modelId="{DEF763EC-006E-47E2-9BC0-BDFA74D24B9E}" type="pres">
      <dgm:prSet presAssocID="{7C55DDE0-BFA3-47F0-BFCD-095A489200C6}" presName="connTx" presStyleLbl="parChTrans1D3" presStyleIdx="2" presStyleCnt="8"/>
      <dgm:spPr/>
    </dgm:pt>
    <dgm:pt modelId="{70BDC8DD-95A9-4D0E-9D30-FAAB76A55126}" type="pres">
      <dgm:prSet presAssocID="{B2B80E37-305B-43CA-BDA1-37BDAA01E3FB}" presName="root2" presStyleCnt="0"/>
      <dgm:spPr/>
    </dgm:pt>
    <dgm:pt modelId="{99371390-5748-4A73-B61A-D563CED48402}" type="pres">
      <dgm:prSet presAssocID="{B2B80E37-305B-43CA-BDA1-37BDAA01E3FB}" presName="LevelTwoTextNode" presStyleLbl="node3" presStyleIdx="2" presStyleCnt="8" custScaleX="198089">
        <dgm:presLayoutVars>
          <dgm:chPref val="3"/>
        </dgm:presLayoutVars>
      </dgm:prSet>
      <dgm:spPr/>
    </dgm:pt>
    <dgm:pt modelId="{73CDA21A-74B8-4C16-A6C1-0A0A97619129}" type="pres">
      <dgm:prSet presAssocID="{B2B80E37-305B-43CA-BDA1-37BDAA01E3FB}" presName="level3hierChild" presStyleCnt="0"/>
      <dgm:spPr/>
    </dgm:pt>
    <dgm:pt modelId="{0EF3CC1D-5406-4550-8B9F-0DDA804BED72}" type="pres">
      <dgm:prSet presAssocID="{6DC29A78-7150-4074-A39E-E51D5A0BA677}" presName="conn2-1" presStyleLbl="parChTrans1D3" presStyleIdx="3" presStyleCnt="8"/>
      <dgm:spPr/>
    </dgm:pt>
    <dgm:pt modelId="{2C6B8804-AC12-48B2-BC68-D33E5C17239E}" type="pres">
      <dgm:prSet presAssocID="{6DC29A78-7150-4074-A39E-E51D5A0BA677}" presName="connTx" presStyleLbl="parChTrans1D3" presStyleIdx="3" presStyleCnt="8"/>
      <dgm:spPr/>
    </dgm:pt>
    <dgm:pt modelId="{1B64436E-E8EC-4BAB-BF2D-2B013C31F269}" type="pres">
      <dgm:prSet presAssocID="{08D0AC72-32DF-4BDE-8B95-68F14D74D813}" presName="root2" presStyleCnt="0"/>
      <dgm:spPr/>
    </dgm:pt>
    <dgm:pt modelId="{A67A6D22-CDC6-4E23-A6E8-16EEBCD499A4}" type="pres">
      <dgm:prSet presAssocID="{08D0AC72-32DF-4BDE-8B95-68F14D74D813}" presName="LevelTwoTextNode" presStyleLbl="node3" presStyleIdx="3" presStyleCnt="8" custScaleX="195371" custLinFactNeighborY="2565">
        <dgm:presLayoutVars>
          <dgm:chPref val="3"/>
        </dgm:presLayoutVars>
      </dgm:prSet>
      <dgm:spPr/>
    </dgm:pt>
    <dgm:pt modelId="{037C723E-8B8D-4D35-AA21-64F0052B9A49}" type="pres">
      <dgm:prSet presAssocID="{08D0AC72-32DF-4BDE-8B95-68F14D74D813}" presName="level3hierChild" presStyleCnt="0"/>
      <dgm:spPr/>
    </dgm:pt>
    <dgm:pt modelId="{0D5AD2A4-C222-4E87-BF69-9E2450B4D58B}" type="pres">
      <dgm:prSet presAssocID="{F0867C57-8A30-47EE-9AB8-B05BE054A8F6}" presName="conn2-1" presStyleLbl="parChTrans1D3" presStyleIdx="4" presStyleCnt="8"/>
      <dgm:spPr/>
    </dgm:pt>
    <dgm:pt modelId="{80D9BBB0-0ADA-4EE5-AE2B-2F0A3E4AEE22}" type="pres">
      <dgm:prSet presAssocID="{F0867C57-8A30-47EE-9AB8-B05BE054A8F6}" presName="connTx" presStyleLbl="parChTrans1D3" presStyleIdx="4" presStyleCnt="8"/>
      <dgm:spPr/>
    </dgm:pt>
    <dgm:pt modelId="{0B47E4F1-2F92-4CCF-9A41-77CE8CC2C35F}" type="pres">
      <dgm:prSet presAssocID="{89147884-6C3C-47D2-AE68-B1D8F3F07876}" presName="root2" presStyleCnt="0"/>
      <dgm:spPr/>
    </dgm:pt>
    <dgm:pt modelId="{903ED94A-C19A-4CF0-A1A6-0D571E3F181D}" type="pres">
      <dgm:prSet presAssocID="{89147884-6C3C-47D2-AE68-B1D8F3F07876}" presName="LevelTwoTextNode" presStyleLbl="node3" presStyleIdx="4" presStyleCnt="8" custScaleX="195371" custLinFactNeighborY="2565">
        <dgm:presLayoutVars>
          <dgm:chPref val="3"/>
        </dgm:presLayoutVars>
      </dgm:prSet>
      <dgm:spPr/>
    </dgm:pt>
    <dgm:pt modelId="{14442256-F440-4CDA-B2B8-5014607F79B1}" type="pres">
      <dgm:prSet presAssocID="{89147884-6C3C-47D2-AE68-B1D8F3F07876}" presName="level3hierChild" presStyleCnt="0"/>
      <dgm:spPr/>
    </dgm:pt>
    <dgm:pt modelId="{A3B7F6A8-115E-461D-8E18-7146AF9032EF}" type="pres">
      <dgm:prSet presAssocID="{2CC146D9-D789-44DB-80CF-E22C2755AB6D}" presName="conn2-1" presStyleLbl="parChTrans1D4" presStyleIdx="0" presStyleCnt="4"/>
      <dgm:spPr/>
    </dgm:pt>
    <dgm:pt modelId="{53E33882-0A7C-44E9-9F93-7295ED50C7B0}" type="pres">
      <dgm:prSet presAssocID="{2CC146D9-D789-44DB-80CF-E22C2755AB6D}" presName="connTx" presStyleLbl="parChTrans1D4" presStyleIdx="0" presStyleCnt="4"/>
      <dgm:spPr/>
    </dgm:pt>
    <dgm:pt modelId="{DACE7D63-BF1B-440D-9BFA-B5B95945E19C}" type="pres">
      <dgm:prSet presAssocID="{CB958EB3-73DB-4BA5-A0F3-9DFF10BB0CAC}" presName="root2" presStyleCnt="0"/>
      <dgm:spPr/>
    </dgm:pt>
    <dgm:pt modelId="{49E9AF0A-BEC0-4E7E-BA37-FDF8D85C388E}" type="pres">
      <dgm:prSet presAssocID="{CB958EB3-73DB-4BA5-A0F3-9DFF10BB0CAC}" presName="LevelTwoTextNode" presStyleLbl="node4" presStyleIdx="0" presStyleCnt="4">
        <dgm:presLayoutVars>
          <dgm:chPref val="3"/>
        </dgm:presLayoutVars>
      </dgm:prSet>
      <dgm:spPr/>
    </dgm:pt>
    <dgm:pt modelId="{278A8B60-D337-43CF-8F59-2F31ABF7D3E1}" type="pres">
      <dgm:prSet presAssocID="{CB958EB3-73DB-4BA5-A0F3-9DFF10BB0CAC}" presName="level3hierChild" presStyleCnt="0"/>
      <dgm:spPr/>
    </dgm:pt>
    <dgm:pt modelId="{12224DC2-ACEF-40F7-A581-2398C73825F4}" type="pres">
      <dgm:prSet presAssocID="{2A8292B4-C207-4C88-950C-0671D56CB638}" presName="conn2-1" presStyleLbl="parChTrans1D4" presStyleIdx="1" presStyleCnt="4"/>
      <dgm:spPr/>
    </dgm:pt>
    <dgm:pt modelId="{5427AD64-BAD4-4ECA-B37B-B5A347A5CC6F}" type="pres">
      <dgm:prSet presAssocID="{2A8292B4-C207-4C88-950C-0671D56CB638}" presName="connTx" presStyleLbl="parChTrans1D4" presStyleIdx="1" presStyleCnt="4"/>
      <dgm:spPr/>
    </dgm:pt>
    <dgm:pt modelId="{82145F60-2E81-48C3-AE15-F2B6FECA31C2}" type="pres">
      <dgm:prSet presAssocID="{193B1556-78FE-4C92-9BB2-7526C62D1476}" presName="root2" presStyleCnt="0"/>
      <dgm:spPr/>
    </dgm:pt>
    <dgm:pt modelId="{3C20E010-F1EF-4A15-BBB5-AD5A9B8D6DC1}" type="pres">
      <dgm:prSet presAssocID="{193B1556-78FE-4C92-9BB2-7526C62D1476}" presName="LevelTwoTextNode" presStyleLbl="node4" presStyleIdx="1" presStyleCnt="4">
        <dgm:presLayoutVars>
          <dgm:chPref val="3"/>
        </dgm:presLayoutVars>
      </dgm:prSet>
      <dgm:spPr/>
    </dgm:pt>
    <dgm:pt modelId="{7AF9B4C2-F2EC-4E28-A57A-49AF4989677A}" type="pres">
      <dgm:prSet presAssocID="{193B1556-78FE-4C92-9BB2-7526C62D1476}" presName="level3hierChild" presStyleCnt="0"/>
      <dgm:spPr/>
    </dgm:pt>
    <dgm:pt modelId="{DD69D046-01C8-4FDB-80EF-BF5B7A0241C3}" type="pres">
      <dgm:prSet presAssocID="{73BCCE69-8705-461B-9147-123714E3A142}" presName="conn2-1" presStyleLbl="parChTrans1D4" presStyleIdx="2" presStyleCnt="4"/>
      <dgm:spPr/>
    </dgm:pt>
    <dgm:pt modelId="{DDC7C938-205A-444E-89AA-C7CE2F820D34}" type="pres">
      <dgm:prSet presAssocID="{73BCCE69-8705-461B-9147-123714E3A142}" presName="connTx" presStyleLbl="parChTrans1D4" presStyleIdx="2" presStyleCnt="4"/>
      <dgm:spPr/>
    </dgm:pt>
    <dgm:pt modelId="{CDAC046B-B7C7-4956-9B98-B3FD9C0BC895}" type="pres">
      <dgm:prSet presAssocID="{7C745A8B-A455-4FF6-BE21-2E86645179CB}" presName="root2" presStyleCnt="0"/>
      <dgm:spPr/>
    </dgm:pt>
    <dgm:pt modelId="{C56BFAC9-F21B-4AB9-8BEE-C6D77BEF17CD}" type="pres">
      <dgm:prSet presAssocID="{7C745A8B-A455-4FF6-BE21-2E86645179CB}" presName="LevelTwoTextNode" presStyleLbl="node4" presStyleIdx="2" presStyleCnt="4">
        <dgm:presLayoutVars>
          <dgm:chPref val="3"/>
        </dgm:presLayoutVars>
      </dgm:prSet>
      <dgm:spPr/>
    </dgm:pt>
    <dgm:pt modelId="{7B672399-37CD-401B-A3A4-4A039B970AD0}" type="pres">
      <dgm:prSet presAssocID="{7C745A8B-A455-4FF6-BE21-2E86645179CB}" presName="level3hierChild" presStyleCnt="0"/>
      <dgm:spPr/>
    </dgm:pt>
    <dgm:pt modelId="{87895BE6-49D4-4964-AFF7-7241F09D19CF}" type="pres">
      <dgm:prSet presAssocID="{2DCFE6CE-6318-46FE-85FF-F2D170620B39}" presName="conn2-1" presStyleLbl="parChTrans1D4" presStyleIdx="3" presStyleCnt="4"/>
      <dgm:spPr/>
    </dgm:pt>
    <dgm:pt modelId="{E39F86FB-90B0-4948-B2CD-857F0BC35079}" type="pres">
      <dgm:prSet presAssocID="{2DCFE6CE-6318-46FE-85FF-F2D170620B39}" presName="connTx" presStyleLbl="parChTrans1D4" presStyleIdx="3" presStyleCnt="4"/>
      <dgm:spPr/>
    </dgm:pt>
    <dgm:pt modelId="{0635EFA4-325A-4D8C-8E11-6F89C92C4329}" type="pres">
      <dgm:prSet presAssocID="{6FC6BA68-9F32-4099-A463-7F8AFB0585F2}" presName="root2" presStyleCnt="0"/>
      <dgm:spPr/>
    </dgm:pt>
    <dgm:pt modelId="{6EB4C27F-D476-48E0-9051-1D70AFBF9FCF}" type="pres">
      <dgm:prSet presAssocID="{6FC6BA68-9F32-4099-A463-7F8AFB0585F2}" presName="LevelTwoTextNode" presStyleLbl="node4" presStyleIdx="3" presStyleCnt="4">
        <dgm:presLayoutVars>
          <dgm:chPref val="3"/>
        </dgm:presLayoutVars>
      </dgm:prSet>
      <dgm:spPr/>
    </dgm:pt>
    <dgm:pt modelId="{2624F0D3-3430-4E76-A81E-1840658DAD30}" type="pres">
      <dgm:prSet presAssocID="{6FC6BA68-9F32-4099-A463-7F8AFB0585F2}" presName="level3hierChild" presStyleCnt="0"/>
      <dgm:spPr/>
    </dgm:pt>
    <dgm:pt modelId="{DEA53751-90B5-4C5F-ADC8-446F5BB97D19}" type="pres">
      <dgm:prSet presAssocID="{AF5B0821-0191-4344-8DD5-8EA9306D4B28}" presName="conn2-1" presStyleLbl="parChTrans1D2" presStyleIdx="1" presStyleCnt="4"/>
      <dgm:spPr/>
    </dgm:pt>
    <dgm:pt modelId="{87F1967E-F6F2-41F3-951B-0AF0BAAB184C}" type="pres">
      <dgm:prSet presAssocID="{AF5B0821-0191-4344-8DD5-8EA9306D4B28}" presName="connTx" presStyleLbl="parChTrans1D2" presStyleIdx="1" presStyleCnt="4"/>
      <dgm:spPr/>
    </dgm:pt>
    <dgm:pt modelId="{234FDA76-4A3F-4B82-877A-FDEAA66B73E4}" type="pres">
      <dgm:prSet presAssocID="{F1BD80AA-221B-45AC-B121-7CF0E2412877}" presName="root2" presStyleCnt="0"/>
      <dgm:spPr/>
    </dgm:pt>
    <dgm:pt modelId="{A97D30A1-2F9F-4521-8202-DDA45E24635B}" type="pres">
      <dgm:prSet presAssocID="{F1BD80AA-221B-45AC-B121-7CF0E2412877}" presName="LevelTwoTextNode" presStyleLbl="node2" presStyleIdx="1" presStyleCnt="4" custScaleX="169819" custLinFactNeighborY="27050">
        <dgm:presLayoutVars>
          <dgm:chPref val="3"/>
        </dgm:presLayoutVars>
      </dgm:prSet>
      <dgm:spPr/>
    </dgm:pt>
    <dgm:pt modelId="{5648F0C3-D068-4F5B-8780-30B31302CC60}" type="pres">
      <dgm:prSet presAssocID="{F1BD80AA-221B-45AC-B121-7CF0E2412877}" presName="level3hierChild" presStyleCnt="0"/>
      <dgm:spPr/>
    </dgm:pt>
    <dgm:pt modelId="{1759D63A-0412-4FD2-B026-928DB774BE2C}" type="pres">
      <dgm:prSet presAssocID="{782FCA0C-37FD-4D02-BD0D-ACC422B9625F}" presName="conn2-1" presStyleLbl="parChTrans1D2" presStyleIdx="2" presStyleCnt="4"/>
      <dgm:spPr/>
    </dgm:pt>
    <dgm:pt modelId="{9D236118-4C35-43AF-A62C-5971A06DE9D9}" type="pres">
      <dgm:prSet presAssocID="{782FCA0C-37FD-4D02-BD0D-ACC422B9625F}" presName="connTx" presStyleLbl="parChTrans1D2" presStyleIdx="2" presStyleCnt="4"/>
      <dgm:spPr/>
    </dgm:pt>
    <dgm:pt modelId="{758D291C-F912-4B58-8885-714CC6879BF7}" type="pres">
      <dgm:prSet presAssocID="{02B7D6B8-C941-48E8-A731-BD717E6657CA}" presName="root2" presStyleCnt="0"/>
      <dgm:spPr/>
    </dgm:pt>
    <dgm:pt modelId="{3F0E78F8-3710-4D0F-A878-20441C937B6D}" type="pres">
      <dgm:prSet presAssocID="{02B7D6B8-C941-48E8-A731-BD717E6657CA}" presName="LevelTwoTextNode" presStyleLbl="node2" presStyleIdx="2" presStyleCnt="4" custScaleX="170612">
        <dgm:presLayoutVars>
          <dgm:chPref val="3"/>
        </dgm:presLayoutVars>
      </dgm:prSet>
      <dgm:spPr/>
    </dgm:pt>
    <dgm:pt modelId="{CD1EF36C-2C87-4EE3-894D-BBDC76D08FA9}" type="pres">
      <dgm:prSet presAssocID="{02B7D6B8-C941-48E8-A731-BD717E6657CA}" presName="level3hierChild" presStyleCnt="0"/>
      <dgm:spPr/>
    </dgm:pt>
    <dgm:pt modelId="{327BDC62-5EAC-4E00-848B-21B372979B7C}" type="pres">
      <dgm:prSet presAssocID="{7A6A09A4-36EF-4A26-A070-77F68D726E65}" presName="conn2-1" presStyleLbl="parChTrans1D3" presStyleIdx="5" presStyleCnt="8"/>
      <dgm:spPr/>
    </dgm:pt>
    <dgm:pt modelId="{4B53EC76-D33B-4736-A234-C8586A62BCB8}" type="pres">
      <dgm:prSet presAssocID="{7A6A09A4-36EF-4A26-A070-77F68D726E65}" presName="connTx" presStyleLbl="parChTrans1D3" presStyleIdx="5" presStyleCnt="8"/>
      <dgm:spPr/>
    </dgm:pt>
    <dgm:pt modelId="{5085A3F8-9035-48E5-8339-8842FB46D33A}" type="pres">
      <dgm:prSet presAssocID="{9D725668-1A1E-40AA-894E-D294B94EACEA}" presName="root2" presStyleCnt="0"/>
      <dgm:spPr/>
    </dgm:pt>
    <dgm:pt modelId="{24F57792-E2EE-4823-8E1A-274FF9B47BA8}" type="pres">
      <dgm:prSet presAssocID="{9D725668-1A1E-40AA-894E-D294B94EACEA}" presName="LevelTwoTextNode" presStyleLbl="node3" presStyleIdx="5" presStyleCnt="8" custScaleX="195371" custLinFactNeighborY="2565">
        <dgm:presLayoutVars>
          <dgm:chPref val="3"/>
        </dgm:presLayoutVars>
      </dgm:prSet>
      <dgm:spPr/>
    </dgm:pt>
    <dgm:pt modelId="{ADB134FE-C581-4C92-A820-96460A426D30}" type="pres">
      <dgm:prSet presAssocID="{9D725668-1A1E-40AA-894E-D294B94EACEA}" presName="level3hierChild" presStyleCnt="0"/>
      <dgm:spPr/>
    </dgm:pt>
    <dgm:pt modelId="{5D828ECF-09A1-4C20-9EBA-2F7393A4E53A}" type="pres">
      <dgm:prSet presAssocID="{3246BE7D-2A6D-4D8A-8840-80830B9C557A}" presName="conn2-1" presStyleLbl="parChTrans1D3" presStyleIdx="6" presStyleCnt="8"/>
      <dgm:spPr/>
    </dgm:pt>
    <dgm:pt modelId="{211192F8-E2C3-49B8-865A-A8CC4E93A752}" type="pres">
      <dgm:prSet presAssocID="{3246BE7D-2A6D-4D8A-8840-80830B9C557A}" presName="connTx" presStyleLbl="parChTrans1D3" presStyleIdx="6" presStyleCnt="8"/>
      <dgm:spPr/>
    </dgm:pt>
    <dgm:pt modelId="{45F15176-75C9-4B7D-9C87-950EE0961925}" type="pres">
      <dgm:prSet presAssocID="{CB56B9D5-FC7A-476B-A53E-698258588FF0}" presName="root2" presStyleCnt="0"/>
      <dgm:spPr/>
    </dgm:pt>
    <dgm:pt modelId="{930CBD4F-A24C-4EEE-BFC6-2B65874C8BBA}" type="pres">
      <dgm:prSet presAssocID="{CB56B9D5-FC7A-476B-A53E-698258588FF0}" presName="LevelTwoTextNode" presStyleLbl="node3" presStyleIdx="6" presStyleCnt="8" custScaleX="195371">
        <dgm:presLayoutVars>
          <dgm:chPref val="3"/>
        </dgm:presLayoutVars>
      </dgm:prSet>
      <dgm:spPr/>
    </dgm:pt>
    <dgm:pt modelId="{7066C279-C07F-4A1A-8D7A-F2D059973C13}" type="pres">
      <dgm:prSet presAssocID="{CB56B9D5-FC7A-476B-A53E-698258588FF0}" presName="level3hierChild" presStyleCnt="0"/>
      <dgm:spPr/>
    </dgm:pt>
    <dgm:pt modelId="{1F341269-5F93-4DAF-95CE-8AF0AB70D46A}" type="pres">
      <dgm:prSet presAssocID="{3EB01531-2B7F-43D5-96BB-8C1FF37F0EFF}" presName="conn2-1" presStyleLbl="parChTrans1D2" presStyleIdx="3" presStyleCnt="4"/>
      <dgm:spPr/>
    </dgm:pt>
    <dgm:pt modelId="{5728AE0A-FF89-4220-899E-0BADA28A786A}" type="pres">
      <dgm:prSet presAssocID="{3EB01531-2B7F-43D5-96BB-8C1FF37F0EFF}" presName="connTx" presStyleLbl="parChTrans1D2" presStyleIdx="3" presStyleCnt="4"/>
      <dgm:spPr/>
    </dgm:pt>
    <dgm:pt modelId="{B78DE1E1-9CBD-4E8D-8C7D-F7C114EF4694}" type="pres">
      <dgm:prSet presAssocID="{763FE45D-E233-4585-A4C7-28BC8E4EAD0E}" presName="root2" presStyleCnt="0"/>
      <dgm:spPr/>
    </dgm:pt>
    <dgm:pt modelId="{3F4B269D-AEB0-4903-9A73-16F9E34A2C73}" type="pres">
      <dgm:prSet presAssocID="{763FE45D-E233-4585-A4C7-28BC8E4EAD0E}" presName="LevelTwoTextNode" presStyleLbl="node2" presStyleIdx="3" presStyleCnt="4" custScaleX="172799" custLinFactNeighborX="-474" custLinFactNeighborY="1084">
        <dgm:presLayoutVars>
          <dgm:chPref val="3"/>
        </dgm:presLayoutVars>
      </dgm:prSet>
      <dgm:spPr/>
    </dgm:pt>
    <dgm:pt modelId="{75F6B4D2-500F-4C52-93E2-2BF4AF660015}" type="pres">
      <dgm:prSet presAssocID="{763FE45D-E233-4585-A4C7-28BC8E4EAD0E}" presName="level3hierChild" presStyleCnt="0"/>
      <dgm:spPr/>
    </dgm:pt>
    <dgm:pt modelId="{F4932567-0F11-479D-8C76-D8108E4E92E3}" type="pres">
      <dgm:prSet presAssocID="{8597C9A9-D862-481A-A9FD-CD5CB16D7FE1}" presName="conn2-1" presStyleLbl="parChTrans1D3" presStyleIdx="7" presStyleCnt="8"/>
      <dgm:spPr/>
    </dgm:pt>
    <dgm:pt modelId="{0037C3E1-0046-46B0-BEE5-912F6CD84B30}" type="pres">
      <dgm:prSet presAssocID="{8597C9A9-D862-481A-A9FD-CD5CB16D7FE1}" presName="connTx" presStyleLbl="parChTrans1D3" presStyleIdx="7" presStyleCnt="8"/>
      <dgm:spPr/>
    </dgm:pt>
    <dgm:pt modelId="{D9A0944E-2B78-431E-982E-7A8D13ED1F12}" type="pres">
      <dgm:prSet presAssocID="{F1F64BF6-D4A6-416F-B686-972DD3CD8DE0}" presName="root2" presStyleCnt="0"/>
      <dgm:spPr/>
    </dgm:pt>
    <dgm:pt modelId="{48C8A691-A7E9-45F5-94FF-D9AEC64FCF55}" type="pres">
      <dgm:prSet presAssocID="{F1F64BF6-D4A6-416F-B686-972DD3CD8DE0}" presName="LevelTwoTextNode" presStyleLbl="node3" presStyleIdx="7" presStyleCnt="8" custScaleX="195420">
        <dgm:presLayoutVars>
          <dgm:chPref val="3"/>
        </dgm:presLayoutVars>
      </dgm:prSet>
      <dgm:spPr/>
    </dgm:pt>
    <dgm:pt modelId="{27DAD31B-6CF9-4DA6-96FC-09D9779257C0}" type="pres">
      <dgm:prSet presAssocID="{F1F64BF6-D4A6-416F-B686-972DD3CD8DE0}" presName="level3hierChild" presStyleCnt="0"/>
      <dgm:spPr/>
    </dgm:pt>
  </dgm:ptLst>
  <dgm:cxnLst>
    <dgm:cxn modelId="{4111A400-E349-42EB-9C3B-A8290A3A20C6}" type="presOf" srcId="{7C55DDE0-BFA3-47F0-BFCD-095A489200C6}" destId="{DEF763EC-006E-47E2-9BC0-BDFA74D24B9E}" srcOrd="1" destOrd="0" presId="urn:microsoft.com/office/officeart/2005/8/layout/hierarchy2"/>
    <dgm:cxn modelId="{EAA2EE03-DF7E-444A-99D7-EE5B491BF9EB}" type="presOf" srcId="{41F153A5-CF4F-4A33-84CE-73B88FD02F75}" destId="{E6949DAD-D4CD-4394-8D32-BFC210D1471F}" srcOrd="0" destOrd="0" presId="urn:microsoft.com/office/officeart/2005/8/layout/hierarchy2"/>
    <dgm:cxn modelId="{7870D904-CDCB-48EF-BFDD-712726DEB3EA}" srcId="{89147884-6C3C-47D2-AE68-B1D8F3F07876}" destId="{193B1556-78FE-4C92-9BB2-7526C62D1476}" srcOrd="1" destOrd="0" parTransId="{2A8292B4-C207-4C88-950C-0671D56CB638}" sibTransId="{8B7C9C6E-374C-4C3D-B141-5836847337B4}"/>
    <dgm:cxn modelId="{C8D82106-17B2-4981-83B7-2577D3344DA0}" srcId="{BA49F9F0-524C-4D28-B59F-B10069156223}" destId="{98B732EC-60EF-4C06-BCBC-252A54E5EB3E}" srcOrd="0" destOrd="0" parTransId="{EBFD3802-E4DD-45B9-AFB1-E94C84788437}" sibTransId="{A9C4AD66-6D73-4C47-A214-D02A1DF5AF69}"/>
    <dgm:cxn modelId="{6A7EA512-6E5B-4F3C-84AD-221A065A55ED}" type="presOf" srcId="{7C745A8B-A455-4FF6-BE21-2E86645179CB}" destId="{C56BFAC9-F21B-4AB9-8BEE-C6D77BEF17CD}" srcOrd="0" destOrd="0" presId="urn:microsoft.com/office/officeart/2005/8/layout/hierarchy2"/>
    <dgm:cxn modelId="{DBFBE215-267D-49DD-882D-28146BC43F89}" srcId="{DAED8209-D6CF-4051-8E3E-4D44B1E8857F}" destId="{41F153A5-CF4F-4A33-84CE-73B88FD02F75}" srcOrd="0" destOrd="0" parTransId="{0F8742D7-2560-4FF5-AFA7-B6FF67A59B86}" sibTransId="{AF266046-DFF0-4BA1-AD3A-451C1BD8507E}"/>
    <dgm:cxn modelId="{11FE6717-357D-45B7-9D0C-C041EEC927ED}" type="presOf" srcId="{2A8292B4-C207-4C88-950C-0671D56CB638}" destId="{12224DC2-ACEF-40F7-A581-2398C73825F4}" srcOrd="0" destOrd="0" presId="urn:microsoft.com/office/officeart/2005/8/layout/hierarchy2"/>
    <dgm:cxn modelId="{791F2621-DE8D-4F1F-98D7-D8B6C2CC490E}" type="presOf" srcId="{B696CD06-AEFF-44B7-BCB3-91C655915F1A}" destId="{76F126E3-93BD-4178-9C75-6AF61FE7334C}" srcOrd="1" destOrd="0" presId="urn:microsoft.com/office/officeart/2005/8/layout/hierarchy2"/>
    <dgm:cxn modelId="{B5B91E22-BD67-4C24-8F4B-AB15724B9D84}" srcId="{98B732EC-60EF-4C06-BCBC-252A54E5EB3E}" destId="{F1BD80AA-221B-45AC-B121-7CF0E2412877}" srcOrd="1" destOrd="0" parTransId="{AF5B0821-0191-4344-8DD5-8EA9306D4B28}" sibTransId="{A1096CD5-CFFD-4B76-B3F0-BF9259928111}"/>
    <dgm:cxn modelId="{C4CDB824-0BFE-4773-9F67-F73758C04BFA}" type="presOf" srcId="{8597C9A9-D862-481A-A9FD-CD5CB16D7FE1}" destId="{0037C3E1-0046-46B0-BEE5-912F6CD84B30}" srcOrd="1" destOrd="0" presId="urn:microsoft.com/office/officeart/2005/8/layout/hierarchy2"/>
    <dgm:cxn modelId="{11FDF32B-19BA-4CCB-8B1F-FE414E441938}" srcId="{89147884-6C3C-47D2-AE68-B1D8F3F07876}" destId="{6FC6BA68-9F32-4099-A463-7F8AFB0585F2}" srcOrd="3" destOrd="0" parTransId="{2DCFE6CE-6318-46FE-85FF-F2D170620B39}" sibTransId="{D033CA94-51E8-48B2-BD3B-0F9FEAB4C2D3}"/>
    <dgm:cxn modelId="{BC0C7B35-532D-4878-89F3-037A829BD72C}" srcId="{02B7D6B8-C941-48E8-A731-BD717E6657CA}" destId="{CB56B9D5-FC7A-476B-A53E-698258588FF0}" srcOrd="1" destOrd="0" parTransId="{3246BE7D-2A6D-4D8A-8840-80830B9C557A}" sibTransId="{BFB8B2AA-0AE4-46D5-B9E0-95BCDCE8A34C}"/>
    <dgm:cxn modelId="{864D4338-2DDE-4BF6-A972-5636F91E31E5}" type="presOf" srcId="{02B7D6B8-C941-48E8-A731-BD717E6657CA}" destId="{3F0E78F8-3710-4D0F-A878-20441C937B6D}" srcOrd="0" destOrd="0" presId="urn:microsoft.com/office/officeart/2005/8/layout/hierarchy2"/>
    <dgm:cxn modelId="{E7935C3B-03E4-48B5-AE02-DB62A550BA60}" type="presOf" srcId="{CB56B9D5-FC7A-476B-A53E-698258588FF0}" destId="{930CBD4F-A24C-4EEE-BFC6-2B65874C8BBA}" srcOrd="0" destOrd="0" presId="urn:microsoft.com/office/officeart/2005/8/layout/hierarchy2"/>
    <dgm:cxn modelId="{87DBC73C-3A01-48FA-AA8C-743F34683FE8}" srcId="{98B732EC-60EF-4C06-BCBC-252A54E5EB3E}" destId="{02B7D6B8-C941-48E8-A731-BD717E6657CA}" srcOrd="2" destOrd="0" parTransId="{782FCA0C-37FD-4D02-BD0D-ACC422B9625F}" sibTransId="{EEA973DA-CFCD-4710-AF22-5F95A6AE5C97}"/>
    <dgm:cxn modelId="{C698F261-650E-4116-9C6D-4EDE369B7503}" srcId="{763FE45D-E233-4585-A4C7-28BC8E4EAD0E}" destId="{F1F64BF6-D4A6-416F-B686-972DD3CD8DE0}" srcOrd="0" destOrd="0" parTransId="{8597C9A9-D862-481A-A9FD-CD5CB16D7FE1}" sibTransId="{F4F1B5F2-9D7E-4401-BC8C-3A1345E63205}"/>
    <dgm:cxn modelId="{768E5762-5092-4574-B443-A54436A1E15C}" type="presOf" srcId="{AF5B0821-0191-4344-8DD5-8EA9306D4B28}" destId="{DEA53751-90B5-4C5F-ADC8-446F5BB97D19}" srcOrd="0" destOrd="0" presId="urn:microsoft.com/office/officeart/2005/8/layout/hierarchy2"/>
    <dgm:cxn modelId="{69C67964-AF8C-43BD-86AE-31195583FEB0}" type="presOf" srcId="{2DCFE6CE-6318-46FE-85FF-F2D170620B39}" destId="{E39F86FB-90B0-4948-B2CD-857F0BC35079}" srcOrd="1" destOrd="0" presId="urn:microsoft.com/office/officeart/2005/8/layout/hierarchy2"/>
    <dgm:cxn modelId="{37A08C45-CB20-4688-A3C4-634FAA2EA750}" type="presOf" srcId="{3246BE7D-2A6D-4D8A-8840-80830B9C557A}" destId="{5D828ECF-09A1-4C20-9EBA-2F7393A4E53A}" srcOrd="0" destOrd="0" presId="urn:microsoft.com/office/officeart/2005/8/layout/hierarchy2"/>
    <dgm:cxn modelId="{F97F7968-583F-47F4-AB8A-C6A5F205463C}" type="presOf" srcId="{B696CD06-AEFF-44B7-BCB3-91C655915F1A}" destId="{46339D71-4094-42E4-9219-A7F5AE6E5A79}" srcOrd="0" destOrd="0" presId="urn:microsoft.com/office/officeart/2005/8/layout/hierarchy2"/>
    <dgm:cxn modelId="{848CBD69-79F0-48D0-AB9F-C1C8FF1C49E3}" type="presOf" srcId="{6DC29A78-7150-4074-A39E-E51D5A0BA677}" destId="{2C6B8804-AC12-48B2-BC68-D33E5C17239E}" srcOrd="1" destOrd="0" presId="urn:microsoft.com/office/officeart/2005/8/layout/hierarchy2"/>
    <dgm:cxn modelId="{917A5F4C-BDEB-412E-8F63-19FEBF0C4C6F}" type="presOf" srcId="{08D0AC72-32DF-4BDE-8B95-68F14D74D813}" destId="{A67A6D22-CDC6-4E23-A6E8-16EEBCD499A4}" srcOrd="0" destOrd="0" presId="urn:microsoft.com/office/officeart/2005/8/layout/hierarchy2"/>
    <dgm:cxn modelId="{D00C6D6C-5FA9-4E11-B1F4-0B5A0CB4AADA}" type="presOf" srcId="{2A8292B4-C207-4C88-950C-0671D56CB638}" destId="{5427AD64-BAD4-4ECA-B37B-B5A347A5CC6F}" srcOrd="1" destOrd="0" presId="urn:microsoft.com/office/officeart/2005/8/layout/hierarchy2"/>
    <dgm:cxn modelId="{00BE7D52-4BBF-4577-AC7D-064EA3CB7F1E}" type="presOf" srcId="{3EB01531-2B7F-43D5-96BB-8C1FF37F0EFF}" destId="{5728AE0A-FF89-4220-899E-0BADA28A786A}" srcOrd="1" destOrd="0" presId="urn:microsoft.com/office/officeart/2005/8/layout/hierarchy2"/>
    <dgm:cxn modelId="{BFC26975-2133-4D04-AEBC-A38DC2C933A0}" type="presOf" srcId="{763FE45D-E233-4585-A4C7-28BC8E4EAD0E}" destId="{3F4B269D-AEB0-4903-9A73-16F9E34A2C73}" srcOrd="0" destOrd="0" presId="urn:microsoft.com/office/officeart/2005/8/layout/hierarchy2"/>
    <dgm:cxn modelId="{E5987E75-0CCB-49FD-9ED0-95BD415D6149}" type="presOf" srcId="{BA49F9F0-524C-4D28-B59F-B10069156223}" destId="{AE189F06-08FC-40D9-B221-A2DFF83DD315}" srcOrd="0" destOrd="0" presId="urn:microsoft.com/office/officeart/2005/8/layout/hierarchy2"/>
    <dgm:cxn modelId="{D29DA155-AC64-4225-BB94-52775B1A99ED}" type="presOf" srcId="{2CC146D9-D789-44DB-80CF-E22C2755AB6D}" destId="{53E33882-0A7C-44E9-9F93-7295ED50C7B0}" srcOrd="1" destOrd="0" presId="urn:microsoft.com/office/officeart/2005/8/layout/hierarchy2"/>
    <dgm:cxn modelId="{2AA7A877-C41C-468C-894B-BAC8E30F49BD}" type="presOf" srcId="{F1F64BF6-D4A6-416F-B686-972DD3CD8DE0}" destId="{48C8A691-A7E9-45F5-94FF-D9AEC64FCF55}" srcOrd="0" destOrd="0" presId="urn:microsoft.com/office/officeart/2005/8/layout/hierarchy2"/>
    <dgm:cxn modelId="{2DBA177A-5DCD-4CF4-97AC-02E41CABF56F}" type="presOf" srcId="{193B1556-78FE-4C92-9BB2-7526C62D1476}" destId="{3C20E010-F1EF-4A15-BBB5-AD5A9B8D6DC1}" srcOrd="0" destOrd="0" presId="urn:microsoft.com/office/officeart/2005/8/layout/hierarchy2"/>
    <dgm:cxn modelId="{82C62A7C-2E2B-4A0C-8173-0DC671AEF329}" type="presOf" srcId="{782FCA0C-37FD-4D02-BD0D-ACC422B9625F}" destId="{1759D63A-0412-4FD2-B026-928DB774BE2C}" srcOrd="0" destOrd="0" presId="urn:microsoft.com/office/officeart/2005/8/layout/hierarchy2"/>
    <dgm:cxn modelId="{C437087D-AF9E-48EB-AD29-72AA2973F42A}" type="presOf" srcId="{3246BE7D-2A6D-4D8A-8840-80830B9C557A}" destId="{211192F8-E2C3-49B8-865A-A8CC4E93A752}" srcOrd="1" destOrd="0" presId="urn:microsoft.com/office/officeart/2005/8/layout/hierarchy2"/>
    <dgm:cxn modelId="{1788F57E-E40F-435F-A1A1-5A57635D376B}" type="presOf" srcId="{0F8742D7-2560-4FF5-AFA7-B6FF67A59B86}" destId="{25FF2E5C-BA6B-4AD3-B40A-0991FCAC90FA}" srcOrd="0" destOrd="0" presId="urn:microsoft.com/office/officeart/2005/8/layout/hierarchy2"/>
    <dgm:cxn modelId="{C2EFCB80-B255-4B27-940A-C1AEF0829BB2}" type="presOf" srcId="{7A6A09A4-36EF-4A26-A070-77F68D726E65}" destId="{327BDC62-5EAC-4E00-848B-21B372979B7C}" srcOrd="0" destOrd="0" presId="urn:microsoft.com/office/officeart/2005/8/layout/hierarchy2"/>
    <dgm:cxn modelId="{BBC67990-562E-436B-AA9A-FF94DEE1C902}" type="presOf" srcId="{6FC6BA68-9F32-4099-A463-7F8AFB0585F2}" destId="{6EB4C27F-D476-48E0-9051-1D70AFBF9FCF}" srcOrd="0" destOrd="0" presId="urn:microsoft.com/office/officeart/2005/8/layout/hierarchy2"/>
    <dgm:cxn modelId="{B064AB91-0A29-4EA7-AB2D-6DF1B69E143F}" srcId="{DAED8209-D6CF-4051-8E3E-4D44B1E8857F}" destId="{08D0AC72-32DF-4BDE-8B95-68F14D74D813}" srcOrd="3" destOrd="0" parTransId="{6DC29A78-7150-4074-A39E-E51D5A0BA677}" sibTransId="{DF5C3749-5C32-4E75-B5C7-9C5E2682CF0A}"/>
    <dgm:cxn modelId="{E9235F95-3CC1-40A8-AF4E-25DA4EE9A5C8}" type="presOf" srcId="{98B732EC-60EF-4C06-BCBC-252A54E5EB3E}" destId="{6901E4E0-EE5D-4A26-8B24-554E7C30138A}" srcOrd="0" destOrd="0" presId="urn:microsoft.com/office/officeart/2005/8/layout/hierarchy2"/>
    <dgm:cxn modelId="{336D3B9E-2CA1-47A1-A338-0E54543EE830}" type="presOf" srcId="{2DCFE6CE-6318-46FE-85FF-F2D170620B39}" destId="{87895BE6-49D4-4964-AFF7-7241F09D19CF}" srcOrd="0" destOrd="0" presId="urn:microsoft.com/office/officeart/2005/8/layout/hierarchy2"/>
    <dgm:cxn modelId="{761711A0-74F2-4E8E-9F03-FB4F48B2F920}" type="presOf" srcId="{9D93B15B-D62C-4F60-B03E-CBB3734D2202}" destId="{4C966F5F-1C8B-4557-89BF-E278B00671F0}" srcOrd="1" destOrd="0" presId="urn:microsoft.com/office/officeart/2005/8/layout/hierarchy2"/>
    <dgm:cxn modelId="{F2A545A1-6C68-4276-A117-304A7F41EAE1}" type="presOf" srcId="{8597C9A9-D862-481A-A9FD-CD5CB16D7FE1}" destId="{F4932567-0F11-479D-8C76-D8108E4E92E3}" srcOrd="0" destOrd="0" presId="urn:microsoft.com/office/officeart/2005/8/layout/hierarchy2"/>
    <dgm:cxn modelId="{56CC9FA1-6A15-4D36-901F-526BB80DE1D3}" type="presOf" srcId="{3EB01531-2B7F-43D5-96BB-8C1FF37F0EFF}" destId="{1F341269-5F93-4DAF-95CE-8AF0AB70D46A}" srcOrd="0" destOrd="0" presId="urn:microsoft.com/office/officeart/2005/8/layout/hierarchy2"/>
    <dgm:cxn modelId="{107EE0A6-42D6-47F7-839A-FDD14BFB330C}" type="presOf" srcId="{F1BD80AA-221B-45AC-B121-7CF0E2412877}" destId="{A97D30A1-2F9F-4521-8202-DDA45E24635B}" srcOrd="0" destOrd="0" presId="urn:microsoft.com/office/officeart/2005/8/layout/hierarchy2"/>
    <dgm:cxn modelId="{0B0CCAA9-C2AA-4D74-8897-C79CEC311E35}" type="presOf" srcId="{CB958EB3-73DB-4BA5-A0F3-9DFF10BB0CAC}" destId="{49E9AF0A-BEC0-4E7E-BA37-FDF8D85C388E}" srcOrd="0" destOrd="0" presId="urn:microsoft.com/office/officeart/2005/8/layout/hierarchy2"/>
    <dgm:cxn modelId="{AA9727AC-F338-459B-A948-F98AB4BF696E}" type="presOf" srcId="{89147884-6C3C-47D2-AE68-B1D8F3F07876}" destId="{903ED94A-C19A-4CF0-A1A6-0D571E3F181D}" srcOrd="0" destOrd="0" presId="urn:microsoft.com/office/officeart/2005/8/layout/hierarchy2"/>
    <dgm:cxn modelId="{3C1B8CB6-5CEE-4660-A548-FA67F1BC14D8}" type="presOf" srcId="{7A6A09A4-36EF-4A26-A070-77F68D726E65}" destId="{4B53EC76-D33B-4736-A234-C8586A62BCB8}" srcOrd="1" destOrd="0" presId="urn:microsoft.com/office/officeart/2005/8/layout/hierarchy2"/>
    <dgm:cxn modelId="{5D73A8B6-F444-4186-BA3A-FB253D8BD5AD}" type="presOf" srcId="{DAED8209-D6CF-4051-8E3E-4D44B1E8857F}" destId="{7AC9511E-4010-42F2-8B0E-39DFB843EF99}" srcOrd="0" destOrd="0" presId="urn:microsoft.com/office/officeart/2005/8/layout/hierarchy2"/>
    <dgm:cxn modelId="{908AE7B6-489B-42D1-A895-E3B90516133E}" srcId="{DAED8209-D6CF-4051-8E3E-4D44B1E8857F}" destId="{B2B80E37-305B-43CA-BDA1-37BDAA01E3FB}" srcOrd="2" destOrd="0" parTransId="{7C55DDE0-BFA3-47F0-BFCD-095A489200C6}" sibTransId="{14A788AA-F78C-4318-AA3E-C2072A405D9F}"/>
    <dgm:cxn modelId="{478A53B8-E009-4EB9-B0DB-E6E9E23145C3}" srcId="{DAED8209-D6CF-4051-8E3E-4D44B1E8857F}" destId="{25909DE1-0A97-4240-8B20-FA38AAD8FC11}" srcOrd="1" destOrd="0" parTransId="{9D93B15B-D62C-4F60-B03E-CBB3734D2202}" sibTransId="{A906EA40-014C-43D7-950D-DBA2BC9B6C9C}"/>
    <dgm:cxn modelId="{FE893AB9-C0FF-4817-BFE7-E98D2D54E0C8}" type="presOf" srcId="{AF5B0821-0191-4344-8DD5-8EA9306D4B28}" destId="{87F1967E-F6F2-41F3-951B-0AF0BAAB184C}" srcOrd="1" destOrd="0" presId="urn:microsoft.com/office/officeart/2005/8/layout/hierarchy2"/>
    <dgm:cxn modelId="{FA780FBB-DDB3-4A90-A0A4-AC172EF36D49}" srcId="{98B732EC-60EF-4C06-BCBC-252A54E5EB3E}" destId="{763FE45D-E233-4585-A4C7-28BC8E4EAD0E}" srcOrd="3" destOrd="0" parTransId="{3EB01531-2B7F-43D5-96BB-8C1FF37F0EFF}" sibTransId="{A3E48EEE-3F46-4FA6-B90E-C3FE8955A754}"/>
    <dgm:cxn modelId="{8633C8BC-BA08-4936-B72E-021F042C7C1E}" srcId="{DAED8209-D6CF-4051-8E3E-4D44B1E8857F}" destId="{89147884-6C3C-47D2-AE68-B1D8F3F07876}" srcOrd="4" destOrd="0" parTransId="{F0867C57-8A30-47EE-9AB8-B05BE054A8F6}" sibTransId="{655FE642-0C17-42F1-A37F-9696F977F5B8}"/>
    <dgm:cxn modelId="{7A1D9BC8-D6BA-4CA3-ADC7-5F3401762B87}" srcId="{89147884-6C3C-47D2-AE68-B1D8F3F07876}" destId="{7C745A8B-A455-4FF6-BE21-2E86645179CB}" srcOrd="2" destOrd="0" parTransId="{73BCCE69-8705-461B-9147-123714E3A142}" sibTransId="{392D3031-6ECA-42F3-9E20-D898899D2591}"/>
    <dgm:cxn modelId="{89712ECC-5311-4CBC-BFFD-16617F2EE927}" type="presOf" srcId="{73BCCE69-8705-461B-9147-123714E3A142}" destId="{DDC7C938-205A-444E-89AA-C7CE2F820D34}" srcOrd="1" destOrd="0" presId="urn:microsoft.com/office/officeart/2005/8/layout/hierarchy2"/>
    <dgm:cxn modelId="{9542A7CC-EFFE-4BE9-8130-6826FFD5D902}" type="presOf" srcId="{9D93B15B-D62C-4F60-B03E-CBB3734D2202}" destId="{4A4BABB0-A39B-476D-8431-728B13704A31}" srcOrd="0" destOrd="0" presId="urn:microsoft.com/office/officeart/2005/8/layout/hierarchy2"/>
    <dgm:cxn modelId="{0167D6CD-5A52-466D-AFA3-C5ABD47BC414}" type="presOf" srcId="{9D725668-1A1E-40AA-894E-D294B94EACEA}" destId="{24F57792-E2EE-4823-8E1A-274FF9B47BA8}" srcOrd="0" destOrd="0" presId="urn:microsoft.com/office/officeart/2005/8/layout/hierarchy2"/>
    <dgm:cxn modelId="{116120D2-590A-4EBE-A87E-0488B8303407}" type="presOf" srcId="{7C55DDE0-BFA3-47F0-BFCD-095A489200C6}" destId="{D5DEC416-F9D9-4851-B11B-B3A585BAABB6}" srcOrd="0" destOrd="0" presId="urn:microsoft.com/office/officeart/2005/8/layout/hierarchy2"/>
    <dgm:cxn modelId="{FA1D55D2-50E4-4B56-B818-4A3AABF26E9B}" type="presOf" srcId="{0F8742D7-2560-4FF5-AFA7-B6FF67A59B86}" destId="{CC2048E4-6DBC-4F0F-BE64-DE026703FFFE}" srcOrd="1" destOrd="0" presId="urn:microsoft.com/office/officeart/2005/8/layout/hierarchy2"/>
    <dgm:cxn modelId="{66D4DBD9-5208-4D69-A488-2A36955F5C5A}" srcId="{02B7D6B8-C941-48E8-A731-BD717E6657CA}" destId="{9D725668-1A1E-40AA-894E-D294B94EACEA}" srcOrd="0" destOrd="0" parTransId="{7A6A09A4-36EF-4A26-A070-77F68D726E65}" sibTransId="{F84F019F-5157-4563-82C0-1A41F69299A4}"/>
    <dgm:cxn modelId="{87FCFCE2-3018-451B-8BB1-EDA48093DC7C}" type="presOf" srcId="{F0867C57-8A30-47EE-9AB8-B05BE054A8F6}" destId="{80D9BBB0-0ADA-4EE5-AE2B-2F0A3E4AEE22}" srcOrd="1" destOrd="0" presId="urn:microsoft.com/office/officeart/2005/8/layout/hierarchy2"/>
    <dgm:cxn modelId="{90A8BCE6-5B49-495B-AC40-FC60615ECFC4}" srcId="{89147884-6C3C-47D2-AE68-B1D8F3F07876}" destId="{CB958EB3-73DB-4BA5-A0F3-9DFF10BB0CAC}" srcOrd="0" destOrd="0" parTransId="{2CC146D9-D789-44DB-80CF-E22C2755AB6D}" sibTransId="{36E3199A-1884-48F8-ADD8-C1720E01C194}"/>
    <dgm:cxn modelId="{CDE7B4E9-B576-400B-8B0A-85F68CC084EC}" srcId="{98B732EC-60EF-4C06-BCBC-252A54E5EB3E}" destId="{DAED8209-D6CF-4051-8E3E-4D44B1E8857F}" srcOrd="0" destOrd="0" parTransId="{B696CD06-AEFF-44B7-BCB3-91C655915F1A}" sibTransId="{4AA20B70-861F-4425-8436-E32043F1C0C2}"/>
    <dgm:cxn modelId="{B54E0AED-257F-448E-92C0-82E370045F36}" type="presOf" srcId="{F0867C57-8A30-47EE-9AB8-B05BE054A8F6}" destId="{0D5AD2A4-C222-4E87-BF69-9E2450B4D58B}" srcOrd="0" destOrd="0" presId="urn:microsoft.com/office/officeart/2005/8/layout/hierarchy2"/>
    <dgm:cxn modelId="{3B8AA4ED-CA6B-4CAD-AF88-3DC9B6EAE482}" type="presOf" srcId="{B2B80E37-305B-43CA-BDA1-37BDAA01E3FB}" destId="{99371390-5748-4A73-B61A-D563CED48402}" srcOrd="0" destOrd="0" presId="urn:microsoft.com/office/officeart/2005/8/layout/hierarchy2"/>
    <dgm:cxn modelId="{885D2AF0-C51D-4B7D-9C71-638E17CCEA3A}" type="presOf" srcId="{73BCCE69-8705-461B-9147-123714E3A142}" destId="{DD69D046-01C8-4FDB-80EF-BF5B7A0241C3}" srcOrd="0" destOrd="0" presId="urn:microsoft.com/office/officeart/2005/8/layout/hierarchy2"/>
    <dgm:cxn modelId="{585505F3-3E7C-4FE4-A3AD-D1E149E207CE}" type="presOf" srcId="{2CC146D9-D789-44DB-80CF-E22C2755AB6D}" destId="{A3B7F6A8-115E-461D-8E18-7146AF9032EF}" srcOrd="0" destOrd="0" presId="urn:microsoft.com/office/officeart/2005/8/layout/hierarchy2"/>
    <dgm:cxn modelId="{3A80D6F6-0F80-4AB2-9A49-C0F8C37B49C9}" type="presOf" srcId="{6DC29A78-7150-4074-A39E-E51D5A0BA677}" destId="{0EF3CC1D-5406-4550-8B9F-0DDA804BED72}" srcOrd="0" destOrd="0" presId="urn:microsoft.com/office/officeart/2005/8/layout/hierarchy2"/>
    <dgm:cxn modelId="{709F50F9-0193-40C9-BC55-FAE039C77277}" type="presOf" srcId="{782FCA0C-37FD-4D02-BD0D-ACC422B9625F}" destId="{9D236118-4C35-43AF-A62C-5971A06DE9D9}" srcOrd="1" destOrd="0" presId="urn:microsoft.com/office/officeart/2005/8/layout/hierarchy2"/>
    <dgm:cxn modelId="{1039EBFC-0021-42A5-8EB5-07EB946FE066}" type="presOf" srcId="{25909DE1-0A97-4240-8B20-FA38AAD8FC11}" destId="{0F4598CC-FDF9-4715-998C-DC88C7E22EA4}" srcOrd="0" destOrd="0" presId="urn:microsoft.com/office/officeart/2005/8/layout/hierarchy2"/>
    <dgm:cxn modelId="{7C8D4EAB-5D67-4B9E-9703-87746F72BD67}" type="presParOf" srcId="{AE189F06-08FC-40D9-B221-A2DFF83DD315}" destId="{AB1A3D23-285B-4E57-8966-E2656761E42D}" srcOrd="0" destOrd="0" presId="urn:microsoft.com/office/officeart/2005/8/layout/hierarchy2"/>
    <dgm:cxn modelId="{BDE33A9C-9008-4348-B4CF-2F04F00B36E0}" type="presParOf" srcId="{AB1A3D23-285B-4E57-8966-E2656761E42D}" destId="{6901E4E0-EE5D-4A26-8B24-554E7C30138A}" srcOrd="0" destOrd="0" presId="urn:microsoft.com/office/officeart/2005/8/layout/hierarchy2"/>
    <dgm:cxn modelId="{15D7A76E-0796-4C25-B5EA-0819F6153E80}" type="presParOf" srcId="{AB1A3D23-285B-4E57-8966-E2656761E42D}" destId="{ACB740BB-AA73-4FD6-888F-4FA8D437028A}" srcOrd="1" destOrd="0" presId="urn:microsoft.com/office/officeart/2005/8/layout/hierarchy2"/>
    <dgm:cxn modelId="{E8B35A1B-A576-4C38-AABD-1536555F580B}" type="presParOf" srcId="{ACB740BB-AA73-4FD6-888F-4FA8D437028A}" destId="{46339D71-4094-42E4-9219-A7F5AE6E5A79}" srcOrd="0" destOrd="0" presId="urn:microsoft.com/office/officeart/2005/8/layout/hierarchy2"/>
    <dgm:cxn modelId="{148174A8-B7F9-4FE8-9286-488FFCBE912A}" type="presParOf" srcId="{46339D71-4094-42E4-9219-A7F5AE6E5A79}" destId="{76F126E3-93BD-4178-9C75-6AF61FE7334C}" srcOrd="0" destOrd="0" presId="urn:microsoft.com/office/officeart/2005/8/layout/hierarchy2"/>
    <dgm:cxn modelId="{4314C2A2-7F7E-492A-A8B2-2B6846EFE9C8}" type="presParOf" srcId="{ACB740BB-AA73-4FD6-888F-4FA8D437028A}" destId="{575D87AF-178B-43CB-A122-E1F6E988416D}" srcOrd="1" destOrd="0" presId="urn:microsoft.com/office/officeart/2005/8/layout/hierarchy2"/>
    <dgm:cxn modelId="{EA66EAC6-CA96-4B13-87BA-CBE1A5F4E139}" type="presParOf" srcId="{575D87AF-178B-43CB-A122-E1F6E988416D}" destId="{7AC9511E-4010-42F2-8B0E-39DFB843EF99}" srcOrd="0" destOrd="0" presId="urn:microsoft.com/office/officeart/2005/8/layout/hierarchy2"/>
    <dgm:cxn modelId="{5422272F-C247-4BB6-B97E-A6030F598A16}" type="presParOf" srcId="{575D87AF-178B-43CB-A122-E1F6E988416D}" destId="{624EC555-00CB-4133-9CCF-3C593A87E427}" srcOrd="1" destOrd="0" presId="urn:microsoft.com/office/officeart/2005/8/layout/hierarchy2"/>
    <dgm:cxn modelId="{17FCFC48-2AB1-4A94-B34F-C2A0199AD5A0}" type="presParOf" srcId="{624EC555-00CB-4133-9CCF-3C593A87E427}" destId="{25FF2E5C-BA6B-4AD3-B40A-0991FCAC90FA}" srcOrd="0" destOrd="0" presId="urn:microsoft.com/office/officeart/2005/8/layout/hierarchy2"/>
    <dgm:cxn modelId="{DF20344B-7BDF-4767-95BC-D8CB752441E4}" type="presParOf" srcId="{25FF2E5C-BA6B-4AD3-B40A-0991FCAC90FA}" destId="{CC2048E4-6DBC-4F0F-BE64-DE026703FFFE}" srcOrd="0" destOrd="0" presId="urn:microsoft.com/office/officeart/2005/8/layout/hierarchy2"/>
    <dgm:cxn modelId="{B839A896-427E-4F67-A017-A6E907B0ECE0}" type="presParOf" srcId="{624EC555-00CB-4133-9CCF-3C593A87E427}" destId="{C95F8F28-0881-4216-8404-3BFE849442ED}" srcOrd="1" destOrd="0" presId="urn:microsoft.com/office/officeart/2005/8/layout/hierarchy2"/>
    <dgm:cxn modelId="{9A19525D-CE4B-4F40-B9BD-A81DBF939363}" type="presParOf" srcId="{C95F8F28-0881-4216-8404-3BFE849442ED}" destId="{E6949DAD-D4CD-4394-8D32-BFC210D1471F}" srcOrd="0" destOrd="0" presId="urn:microsoft.com/office/officeart/2005/8/layout/hierarchy2"/>
    <dgm:cxn modelId="{0AB7A21D-B631-4B74-AB5A-12043EB36FD8}" type="presParOf" srcId="{C95F8F28-0881-4216-8404-3BFE849442ED}" destId="{45F825DB-E23B-46FF-8447-B865F202E961}" srcOrd="1" destOrd="0" presId="urn:microsoft.com/office/officeart/2005/8/layout/hierarchy2"/>
    <dgm:cxn modelId="{6DE958D8-A500-42E5-8C90-F8547F5E900F}" type="presParOf" srcId="{624EC555-00CB-4133-9CCF-3C593A87E427}" destId="{4A4BABB0-A39B-476D-8431-728B13704A31}" srcOrd="2" destOrd="0" presId="urn:microsoft.com/office/officeart/2005/8/layout/hierarchy2"/>
    <dgm:cxn modelId="{83BE9BAF-9808-4929-9FC4-D41E7F9E5368}" type="presParOf" srcId="{4A4BABB0-A39B-476D-8431-728B13704A31}" destId="{4C966F5F-1C8B-4557-89BF-E278B00671F0}" srcOrd="0" destOrd="0" presId="urn:microsoft.com/office/officeart/2005/8/layout/hierarchy2"/>
    <dgm:cxn modelId="{797768D1-7AC8-4F87-A4E1-1BC417FAC99B}" type="presParOf" srcId="{624EC555-00CB-4133-9CCF-3C593A87E427}" destId="{BA625688-815F-4A2F-BB6E-87ECC8553B8D}" srcOrd="3" destOrd="0" presId="urn:microsoft.com/office/officeart/2005/8/layout/hierarchy2"/>
    <dgm:cxn modelId="{2120FC90-BAFE-425C-966A-796A76FFEAC4}" type="presParOf" srcId="{BA625688-815F-4A2F-BB6E-87ECC8553B8D}" destId="{0F4598CC-FDF9-4715-998C-DC88C7E22EA4}" srcOrd="0" destOrd="0" presId="urn:microsoft.com/office/officeart/2005/8/layout/hierarchy2"/>
    <dgm:cxn modelId="{2030963F-D2DD-4985-AD1F-3F6F8056F3BC}" type="presParOf" srcId="{BA625688-815F-4A2F-BB6E-87ECC8553B8D}" destId="{C518E188-A12F-4B5B-82D6-0791B83B8CE3}" srcOrd="1" destOrd="0" presId="urn:microsoft.com/office/officeart/2005/8/layout/hierarchy2"/>
    <dgm:cxn modelId="{2C94CD52-724E-42BA-9CCD-62A44237BB39}" type="presParOf" srcId="{624EC555-00CB-4133-9CCF-3C593A87E427}" destId="{D5DEC416-F9D9-4851-B11B-B3A585BAABB6}" srcOrd="4" destOrd="0" presId="urn:microsoft.com/office/officeart/2005/8/layout/hierarchy2"/>
    <dgm:cxn modelId="{813A52A6-798A-4765-8A9E-40509F2236BE}" type="presParOf" srcId="{D5DEC416-F9D9-4851-B11B-B3A585BAABB6}" destId="{DEF763EC-006E-47E2-9BC0-BDFA74D24B9E}" srcOrd="0" destOrd="0" presId="urn:microsoft.com/office/officeart/2005/8/layout/hierarchy2"/>
    <dgm:cxn modelId="{DF650C09-D347-459A-81B1-385D8C828DF6}" type="presParOf" srcId="{624EC555-00CB-4133-9CCF-3C593A87E427}" destId="{70BDC8DD-95A9-4D0E-9D30-FAAB76A55126}" srcOrd="5" destOrd="0" presId="urn:microsoft.com/office/officeart/2005/8/layout/hierarchy2"/>
    <dgm:cxn modelId="{B40D7BBE-954D-4925-979B-713250B47C7C}" type="presParOf" srcId="{70BDC8DD-95A9-4D0E-9D30-FAAB76A55126}" destId="{99371390-5748-4A73-B61A-D563CED48402}" srcOrd="0" destOrd="0" presId="urn:microsoft.com/office/officeart/2005/8/layout/hierarchy2"/>
    <dgm:cxn modelId="{A9BB8DC8-CCA1-42B5-B45C-B0E099BFE28D}" type="presParOf" srcId="{70BDC8DD-95A9-4D0E-9D30-FAAB76A55126}" destId="{73CDA21A-74B8-4C16-A6C1-0A0A97619129}" srcOrd="1" destOrd="0" presId="urn:microsoft.com/office/officeart/2005/8/layout/hierarchy2"/>
    <dgm:cxn modelId="{08CCCFFF-4B8D-45B8-A33B-A15D13B7EEBA}" type="presParOf" srcId="{624EC555-00CB-4133-9CCF-3C593A87E427}" destId="{0EF3CC1D-5406-4550-8B9F-0DDA804BED72}" srcOrd="6" destOrd="0" presId="urn:microsoft.com/office/officeart/2005/8/layout/hierarchy2"/>
    <dgm:cxn modelId="{23BFE726-9826-49D8-AFC3-9CA68BFC93EE}" type="presParOf" srcId="{0EF3CC1D-5406-4550-8B9F-0DDA804BED72}" destId="{2C6B8804-AC12-48B2-BC68-D33E5C17239E}" srcOrd="0" destOrd="0" presId="urn:microsoft.com/office/officeart/2005/8/layout/hierarchy2"/>
    <dgm:cxn modelId="{DAB019E5-C642-4461-AC5E-6E99297FC020}" type="presParOf" srcId="{624EC555-00CB-4133-9CCF-3C593A87E427}" destId="{1B64436E-E8EC-4BAB-BF2D-2B013C31F269}" srcOrd="7" destOrd="0" presId="urn:microsoft.com/office/officeart/2005/8/layout/hierarchy2"/>
    <dgm:cxn modelId="{800D2B62-BB43-4712-ACAA-981A8AACCC84}" type="presParOf" srcId="{1B64436E-E8EC-4BAB-BF2D-2B013C31F269}" destId="{A67A6D22-CDC6-4E23-A6E8-16EEBCD499A4}" srcOrd="0" destOrd="0" presId="urn:microsoft.com/office/officeart/2005/8/layout/hierarchy2"/>
    <dgm:cxn modelId="{ABD1BA10-B16D-4215-8773-D4F1FCDE37C6}" type="presParOf" srcId="{1B64436E-E8EC-4BAB-BF2D-2B013C31F269}" destId="{037C723E-8B8D-4D35-AA21-64F0052B9A49}" srcOrd="1" destOrd="0" presId="urn:microsoft.com/office/officeart/2005/8/layout/hierarchy2"/>
    <dgm:cxn modelId="{23601645-4AA1-4979-BC84-1825D7AFBF6D}" type="presParOf" srcId="{624EC555-00CB-4133-9CCF-3C593A87E427}" destId="{0D5AD2A4-C222-4E87-BF69-9E2450B4D58B}" srcOrd="8" destOrd="0" presId="urn:microsoft.com/office/officeart/2005/8/layout/hierarchy2"/>
    <dgm:cxn modelId="{FF9FD01F-9904-4CE6-AE0E-CD7690841D74}" type="presParOf" srcId="{0D5AD2A4-C222-4E87-BF69-9E2450B4D58B}" destId="{80D9BBB0-0ADA-4EE5-AE2B-2F0A3E4AEE22}" srcOrd="0" destOrd="0" presId="urn:microsoft.com/office/officeart/2005/8/layout/hierarchy2"/>
    <dgm:cxn modelId="{A0156ADE-AED0-451B-9A3E-79885F272617}" type="presParOf" srcId="{624EC555-00CB-4133-9CCF-3C593A87E427}" destId="{0B47E4F1-2F92-4CCF-9A41-77CE8CC2C35F}" srcOrd="9" destOrd="0" presId="urn:microsoft.com/office/officeart/2005/8/layout/hierarchy2"/>
    <dgm:cxn modelId="{2062A7E9-4E96-4801-8425-68DD636855E3}" type="presParOf" srcId="{0B47E4F1-2F92-4CCF-9A41-77CE8CC2C35F}" destId="{903ED94A-C19A-4CF0-A1A6-0D571E3F181D}" srcOrd="0" destOrd="0" presId="urn:microsoft.com/office/officeart/2005/8/layout/hierarchy2"/>
    <dgm:cxn modelId="{C384F212-9A51-4E41-AA73-003904A1605F}" type="presParOf" srcId="{0B47E4F1-2F92-4CCF-9A41-77CE8CC2C35F}" destId="{14442256-F440-4CDA-B2B8-5014607F79B1}" srcOrd="1" destOrd="0" presId="urn:microsoft.com/office/officeart/2005/8/layout/hierarchy2"/>
    <dgm:cxn modelId="{7E82BA9A-7643-4090-A9F8-EF72BE7299D6}" type="presParOf" srcId="{14442256-F440-4CDA-B2B8-5014607F79B1}" destId="{A3B7F6A8-115E-461D-8E18-7146AF9032EF}" srcOrd="0" destOrd="0" presId="urn:microsoft.com/office/officeart/2005/8/layout/hierarchy2"/>
    <dgm:cxn modelId="{395D402C-8A64-4AC8-9B70-EC10A6907095}" type="presParOf" srcId="{A3B7F6A8-115E-461D-8E18-7146AF9032EF}" destId="{53E33882-0A7C-44E9-9F93-7295ED50C7B0}" srcOrd="0" destOrd="0" presId="urn:microsoft.com/office/officeart/2005/8/layout/hierarchy2"/>
    <dgm:cxn modelId="{8FA6708D-E985-45AB-9A89-BBBB00A43A34}" type="presParOf" srcId="{14442256-F440-4CDA-B2B8-5014607F79B1}" destId="{DACE7D63-BF1B-440D-9BFA-B5B95945E19C}" srcOrd="1" destOrd="0" presId="urn:microsoft.com/office/officeart/2005/8/layout/hierarchy2"/>
    <dgm:cxn modelId="{A2CB2F50-5FFB-4276-8ED4-FE5AD018BBDE}" type="presParOf" srcId="{DACE7D63-BF1B-440D-9BFA-B5B95945E19C}" destId="{49E9AF0A-BEC0-4E7E-BA37-FDF8D85C388E}" srcOrd="0" destOrd="0" presId="urn:microsoft.com/office/officeart/2005/8/layout/hierarchy2"/>
    <dgm:cxn modelId="{821A0184-ADBA-4A4F-89CD-A1065B9987CE}" type="presParOf" srcId="{DACE7D63-BF1B-440D-9BFA-B5B95945E19C}" destId="{278A8B60-D337-43CF-8F59-2F31ABF7D3E1}" srcOrd="1" destOrd="0" presId="urn:microsoft.com/office/officeart/2005/8/layout/hierarchy2"/>
    <dgm:cxn modelId="{D13BAFC0-1B1A-40E2-869D-66BCAF7020CF}" type="presParOf" srcId="{14442256-F440-4CDA-B2B8-5014607F79B1}" destId="{12224DC2-ACEF-40F7-A581-2398C73825F4}" srcOrd="2" destOrd="0" presId="urn:microsoft.com/office/officeart/2005/8/layout/hierarchy2"/>
    <dgm:cxn modelId="{39C5ABA0-0544-4D68-9180-7278F7891652}" type="presParOf" srcId="{12224DC2-ACEF-40F7-A581-2398C73825F4}" destId="{5427AD64-BAD4-4ECA-B37B-B5A347A5CC6F}" srcOrd="0" destOrd="0" presId="urn:microsoft.com/office/officeart/2005/8/layout/hierarchy2"/>
    <dgm:cxn modelId="{AA786373-0275-4541-8084-D636E65148C6}" type="presParOf" srcId="{14442256-F440-4CDA-B2B8-5014607F79B1}" destId="{82145F60-2E81-48C3-AE15-F2B6FECA31C2}" srcOrd="3" destOrd="0" presId="urn:microsoft.com/office/officeart/2005/8/layout/hierarchy2"/>
    <dgm:cxn modelId="{6DC27B7E-F5B8-4151-B6AC-43A1316A6388}" type="presParOf" srcId="{82145F60-2E81-48C3-AE15-F2B6FECA31C2}" destId="{3C20E010-F1EF-4A15-BBB5-AD5A9B8D6DC1}" srcOrd="0" destOrd="0" presId="urn:microsoft.com/office/officeart/2005/8/layout/hierarchy2"/>
    <dgm:cxn modelId="{60CC9AF2-3316-4C71-9B65-13951877B52E}" type="presParOf" srcId="{82145F60-2E81-48C3-AE15-F2B6FECA31C2}" destId="{7AF9B4C2-F2EC-4E28-A57A-49AF4989677A}" srcOrd="1" destOrd="0" presId="urn:microsoft.com/office/officeart/2005/8/layout/hierarchy2"/>
    <dgm:cxn modelId="{C09EBB68-4268-44B4-83CE-49096E67D1C5}" type="presParOf" srcId="{14442256-F440-4CDA-B2B8-5014607F79B1}" destId="{DD69D046-01C8-4FDB-80EF-BF5B7A0241C3}" srcOrd="4" destOrd="0" presId="urn:microsoft.com/office/officeart/2005/8/layout/hierarchy2"/>
    <dgm:cxn modelId="{6363BD2A-95B7-4985-86CD-C9D9039AFFBA}" type="presParOf" srcId="{DD69D046-01C8-4FDB-80EF-BF5B7A0241C3}" destId="{DDC7C938-205A-444E-89AA-C7CE2F820D34}" srcOrd="0" destOrd="0" presId="urn:microsoft.com/office/officeart/2005/8/layout/hierarchy2"/>
    <dgm:cxn modelId="{BAD2B345-5B99-4BFD-8614-627F8BAFAB55}" type="presParOf" srcId="{14442256-F440-4CDA-B2B8-5014607F79B1}" destId="{CDAC046B-B7C7-4956-9B98-B3FD9C0BC895}" srcOrd="5" destOrd="0" presId="urn:microsoft.com/office/officeart/2005/8/layout/hierarchy2"/>
    <dgm:cxn modelId="{9E3AF2A4-2B91-4D17-9B22-D69A3DAE5418}" type="presParOf" srcId="{CDAC046B-B7C7-4956-9B98-B3FD9C0BC895}" destId="{C56BFAC9-F21B-4AB9-8BEE-C6D77BEF17CD}" srcOrd="0" destOrd="0" presId="urn:microsoft.com/office/officeart/2005/8/layout/hierarchy2"/>
    <dgm:cxn modelId="{9F878457-55A8-4A08-87A2-1B533422E71D}" type="presParOf" srcId="{CDAC046B-B7C7-4956-9B98-B3FD9C0BC895}" destId="{7B672399-37CD-401B-A3A4-4A039B970AD0}" srcOrd="1" destOrd="0" presId="urn:microsoft.com/office/officeart/2005/8/layout/hierarchy2"/>
    <dgm:cxn modelId="{0D5287DC-FAAB-4D87-8894-9C2D086AE428}" type="presParOf" srcId="{14442256-F440-4CDA-B2B8-5014607F79B1}" destId="{87895BE6-49D4-4964-AFF7-7241F09D19CF}" srcOrd="6" destOrd="0" presId="urn:microsoft.com/office/officeart/2005/8/layout/hierarchy2"/>
    <dgm:cxn modelId="{237DA60E-C6EA-4AA7-9B5E-E0691E5595F6}" type="presParOf" srcId="{87895BE6-49D4-4964-AFF7-7241F09D19CF}" destId="{E39F86FB-90B0-4948-B2CD-857F0BC35079}" srcOrd="0" destOrd="0" presId="urn:microsoft.com/office/officeart/2005/8/layout/hierarchy2"/>
    <dgm:cxn modelId="{EAF56097-BB36-47EA-A4BB-72FCAE2941A6}" type="presParOf" srcId="{14442256-F440-4CDA-B2B8-5014607F79B1}" destId="{0635EFA4-325A-4D8C-8E11-6F89C92C4329}" srcOrd="7" destOrd="0" presId="urn:microsoft.com/office/officeart/2005/8/layout/hierarchy2"/>
    <dgm:cxn modelId="{016741D4-0405-4F63-AA99-A189903C2971}" type="presParOf" srcId="{0635EFA4-325A-4D8C-8E11-6F89C92C4329}" destId="{6EB4C27F-D476-48E0-9051-1D70AFBF9FCF}" srcOrd="0" destOrd="0" presId="urn:microsoft.com/office/officeart/2005/8/layout/hierarchy2"/>
    <dgm:cxn modelId="{CA850555-6361-498C-A0DC-589AD1148022}" type="presParOf" srcId="{0635EFA4-325A-4D8C-8E11-6F89C92C4329}" destId="{2624F0D3-3430-4E76-A81E-1840658DAD30}" srcOrd="1" destOrd="0" presId="urn:microsoft.com/office/officeart/2005/8/layout/hierarchy2"/>
    <dgm:cxn modelId="{8A9FD30A-D4C0-44CB-AAA2-1BD5E98050CB}" type="presParOf" srcId="{ACB740BB-AA73-4FD6-888F-4FA8D437028A}" destId="{DEA53751-90B5-4C5F-ADC8-446F5BB97D19}" srcOrd="2" destOrd="0" presId="urn:microsoft.com/office/officeart/2005/8/layout/hierarchy2"/>
    <dgm:cxn modelId="{45778A0D-34B7-4BEA-B2E7-B60867F13045}" type="presParOf" srcId="{DEA53751-90B5-4C5F-ADC8-446F5BB97D19}" destId="{87F1967E-F6F2-41F3-951B-0AF0BAAB184C}" srcOrd="0" destOrd="0" presId="urn:microsoft.com/office/officeart/2005/8/layout/hierarchy2"/>
    <dgm:cxn modelId="{603123EE-C016-4612-8143-E122B637EFC4}" type="presParOf" srcId="{ACB740BB-AA73-4FD6-888F-4FA8D437028A}" destId="{234FDA76-4A3F-4B82-877A-FDEAA66B73E4}" srcOrd="3" destOrd="0" presId="urn:microsoft.com/office/officeart/2005/8/layout/hierarchy2"/>
    <dgm:cxn modelId="{975460B5-ED3D-4C94-87C9-7595B5C1495E}" type="presParOf" srcId="{234FDA76-4A3F-4B82-877A-FDEAA66B73E4}" destId="{A97D30A1-2F9F-4521-8202-DDA45E24635B}" srcOrd="0" destOrd="0" presId="urn:microsoft.com/office/officeart/2005/8/layout/hierarchy2"/>
    <dgm:cxn modelId="{2B1BC9AA-F559-49CA-A5D7-14B9D16B4792}" type="presParOf" srcId="{234FDA76-4A3F-4B82-877A-FDEAA66B73E4}" destId="{5648F0C3-D068-4F5B-8780-30B31302CC60}" srcOrd="1" destOrd="0" presId="urn:microsoft.com/office/officeart/2005/8/layout/hierarchy2"/>
    <dgm:cxn modelId="{F98D52B6-1FDF-41C2-BECB-0147B76BF57B}" type="presParOf" srcId="{ACB740BB-AA73-4FD6-888F-4FA8D437028A}" destId="{1759D63A-0412-4FD2-B026-928DB774BE2C}" srcOrd="4" destOrd="0" presId="urn:microsoft.com/office/officeart/2005/8/layout/hierarchy2"/>
    <dgm:cxn modelId="{8A20BF05-8E40-4998-930F-1181740A97CA}" type="presParOf" srcId="{1759D63A-0412-4FD2-B026-928DB774BE2C}" destId="{9D236118-4C35-43AF-A62C-5971A06DE9D9}" srcOrd="0" destOrd="0" presId="urn:microsoft.com/office/officeart/2005/8/layout/hierarchy2"/>
    <dgm:cxn modelId="{8D505545-AFCC-4A6B-8B49-FA7C036CAD86}" type="presParOf" srcId="{ACB740BB-AA73-4FD6-888F-4FA8D437028A}" destId="{758D291C-F912-4B58-8885-714CC6879BF7}" srcOrd="5" destOrd="0" presId="urn:microsoft.com/office/officeart/2005/8/layout/hierarchy2"/>
    <dgm:cxn modelId="{5506F578-05FB-4113-91FA-F1B4B20DDAE2}" type="presParOf" srcId="{758D291C-F912-4B58-8885-714CC6879BF7}" destId="{3F0E78F8-3710-4D0F-A878-20441C937B6D}" srcOrd="0" destOrd="0" presId="urn:microsoft.com/office/officeart/2005/8/layout/hierarchy2"/>
    <dgm:cxn modelId="{72A1BCD3-BE80-41CB-8E92-686ABF04441B}" type="presParOf" srcId="{758D291C-F912-4B58-8885-714CC6879BF7}" destId="{CD1EF36C-2C87-4EE3-894D-BBDC76D08FA9}" srcOrd="1" destOrd="0" presId="urn:microsoft.com/office/officeart/2005/8/layout/hierarchy2"/>
    <dgm:cxn modelId="{73EB1061-6B84-406B-A79E-158FCBC9E13D}" type="presParOf" srcId="{CD1EF36C-2C87-4EE3-894D-BBDC76D08FA9}" destId="{327BDC62-5EAC-4E00-848B-21B372979B7C}" srcOrd="0" destOrd="0" presId="urn:microsoft.com/office/officeart/2005/8/layout/hierarchy2"/>
    <dgm:cxn modelId="{03636559-A366-4B6C-B804-DFF885F81D85}" type="presParOf" srcId="{327BDC62-5EAC-4E00-848B-21B372979B7C}" destId="{4B53EC76-D33B-4736-A234-C8586A62BCB8}" srcOrd="0" destOrd="0" presId="urn:microsoft.com/office/officeart/2005/8/layout/hierarchy2"/>
    <dgm:cxn modelId="{3DBC3542-BEFA-4B86-AC42-0F04AA745869}" type="presParOf" srcId="{CD1EF36C-2C87-4EE3-894D-BBDC76D08FA9}" destId="{5085A3F8-9035-48E5-8339-8842FB46D33A}" srcOrd="1" destOrd="0" presId="urn:microsoft.com/office/officeart/2005/8/layout/hierarchy2"/>
    <dgm:cxn modelId="{67A6FDA1-2DDD-498B-A879-88C46CB6CB94}" type="presParOf" srcId="{5085A3F8-9035-48E5-8339-8842FB46D33A}" destId="{24F57792-E2EE-4823-8E1A-274FF9B47BA8}" srcOrd="0" destOrd="0" presId="urn:microsoft.com/office/officeart/2005/8/layout/hierarchy2"/>
    <dgm:cxn modelId="{05BA31CF-1C63-4F54-B59F-BE092B4B1B91}" type="presParOf" srcId="{5085A3F8-9035-48E5-8339-8842FB46D33A}" destId="{ADB134FE-C581-4C92-A820-96460A426D30}" srcOrd="1" destOrd="0" presId="urn:microsoft.com/office/officeart/2005/8/layout/hierarchy2"/>
    <dgm:cxn modelId="{4A0C16CC-6596-4693-9108-2E3FC1898167}" type="presParOf" srcId="{CD1EF36C-2C87-4EE3-894D-BBDC76D08FA9}" destId="{5D828ECF-09A1-4C20-9EBA-2F7393A4E53A}" srcOrd="2" destOrd="0" presId="urn:microsoft.com/office/officeart/2005/8/layout/hierarchy2"/>
    <dgm:cxn modelId="{A2D10817-7159-422A-8036-30F1FE2F8560}" type="presParOf" srcId="{5D828ECF-09A1-4C20-9EBA-2F7393A4E53A}" destId="{211192F8-E2C3-49B8-865A-A8CC4E93A752}" srcOrd="0" destOrd="0" presId="urn:microsoft.com/office/officeart/2005/8/layout/hierarchy2"/>
    <dgm:cxn modelId="{9FE687C5-EDE6-4875-AD32-7E3644D04B8E}" type="presParOf" srcId="{CD1EF36C-2C87-4EE3-894D-BBDC76D08FA9}" destId="{45F15176-75C9-4B7D-9C87-950EE0961925}" srcOrd="3" destOrd="0" presId="urn:microsoft.com/office/officeart/2005/8/layout/hierarchy2"/>
    <dgm:cxn modelId="{3433477E-8F8E-4DAB-B8D3-252DC3EEEE2E}" type="presParOf" srcId="{45F15176-75C9-4B7D-9C87-950EE0961925}" destId="{930CBD4F-A24C-4EEE-BFC6-2B65874C8BBA}" srcOrd="0" destOrd="0" presId="urn:microsoft.com/office/officeart/2005/8/layout/hierarchy2"/>
    <dgm:cxn modelId="{C9837E36-FDBC-4D55-BC35-51BCBD7644A6}" type="presParOf" srcId="{45F15176-75C9-4B7D-9C87-950EE0961925}" destId="{7066C279-C07F-4A1A-8D7A-F2D059973C13}" srcOrd="1" destOrd="0" presId="urn:microsoft.com/office/officeart/2005/8/layout/hierarchy2"/>
    <dgm:cxn modelId="{A608F49C-9795-4D57-94BB-A5D4D6E15F37}" type="presParOf" srcId="{ACB740BB-AA73-4FD6-888F-4FA8D437028A}" destId="{1F341269-5F93-4DAF-95CE-8AF0AB70D46A}" srcOrd="6" destOrd="0" presId="urn:microsoft.com/office/officeart/2005/8/layout/hierarchy2"/>
    <dgm:cxn modelId="{C4B95945-5303-4B11-8651-2B0B586BA30B}" type="presParOf" srcId="{1F341269-5F93-4DAF-95CE-8AF0AB70D46A}" destId="{5728AE0A-FF89-4220-899E-0BADA28A786A}" srcOrd="0" destOrd="0" presId="urn:microsoft.com/office/officeart/2005/8/layout/hierarchy2"/>
    <dgm:cxn modelId="{23B2B793-7F98-4CC4-AC29-BD61AE95EDEA}" type="presParOf" srcId="{ACB740BB-AA73-4FD6-888F-4FA8D437028A}" destId="{B78DE1E1-9CBD-4E8D-8C7D-F7C114EF4694}" srcOrd="7" destOrd="0" presId="urn:microsoft.com/office/officeart/2005/8/layout/hierarchy2"/>
    <dgm:cxn modelId="{6A012ADE-FC9C-4301-966E-E9DD0682F8CB}" type="presParOf" srcId="{B78DE1E1-9CBD-4E8D-8C7D-F7C114EF4694}" destId="{3F4B269D-AEB0-4903-9A73-16F9E34A2C73}" srcOrd="0" destOrd="0" presId="urn:microsoft.com/office/officeart/2005/8/layout/hierarchy2"/>
    <dgm:cxn modelId="{0F6A243E-8888-43CA-A1DA-952BB49B1047}" type="presParOf" srcId="{B78DE1E1-9CBD-4E8D-8C7D-F7C114EF4694}" destId="{75F6B4D2-500F-4C52-93E2-2BF4AF660015}" srcOrd="1" destOrd="0" presId="urn:microsoft.com/office/officeart/2005/8/layout/hierarchy2"/>
    <dgm:cxn modelId="{950CE8B0-A034-40B7-9760-F3C8D59E8510}" type="presParOf" srcId="{75F6B4D2-500F-4C52-93E2-2BF4AF660015}" destId="{F4932567-0F11-479D-8C76-D8108E4E92E3}" srcOrd="0" destOrd="0" presId="urn:microsoft.com/office/officeart/2005/8/layout/hierarchy2"/>
    <dgm:cxn modelId="{EC094573-B25A-4CF3-BA72-A1AD01116638}" type="presParOf" srcId="{F4932567-0F11-479D-8C76-D8108E4E92E3}" destId="{0037C3E1-0046-46B0-BEE5-912F6CD84B30}" srcOrd="0" destOrd="0" presId="urn:microsoft.com/office/officeart/2005/8/layout/hierarchy2"/>
    <dgm:cxn modelId="{ADC79828-8AF0-45B2-A88D-6A26248DA7AE}" type="presParOf" srcId="{75F6B4D2-500F-4C52-93E2-2BF4AF660015}" destId="{D9A0944E-2B78-431E-982E-7A8D13ED1F12}" srcOrd="1" destOrd="0" presId="urn:microsoft.com/office/officeart/2005/8/layout/hierarchy2"/>
    <dgm:cxn modelId="{88801239-246E-49AB-81A9-6C0707503D74}" type="presParOf" srcId="{D9A0944E-2B78-431E-982E-7A8D13ED1F12}" destId="{48C8A691-A7E9-45F5-94FF-D9AEC64FCF55}" srcOrd="0" destOrd="0" presId="urn:microsoft.com/office/officeart/2005/8/layout/hierarchy2"/>
    <dgm:cxn modelId="{F662CDEB-890E-4E91-8271-E3429D1CC353}" type="presParOf" srcId="{D9A0944E-2B78-431E-982E-7A8D13ED1F12}" destId="{27DAD31B-6CF9-4DA6-96FC-09D9779257C0}" srcOrd="1" destOrd="0" presId="urn:microsoft.com/office/officeart/2005/8/layout/hierarchy2"/>
  </dgm:cxnLst>
  <dgm:bg/>
  <dgm:whole>
    <a:ln w="1905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49F9F0-524C-4D28-B59F-B10069156223}" type="doc">
      <dgm:prSet loTypeId="urn:microsoft.com/office/officeart/2005/8/layout/hierarchy2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kumimoji="1" lang="ja-JP" altLang="en-US"/>
        </a:p>
      </dgm:t>
    </dgm:pt>
    <dgm:pt modelId="{98B732EC-60EF-4C06-BCBC-252A54E5EB3E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求められる薬剤師</a:t>
          </a:r>
        </a:p>
      </dgm:t>
    </dgm:pt>
    <dgm:pt modelId="{EBFD3802-E4DD-45B9-AFB1-E94C84788437}" type="parTrans" cxnId="{C8D82106-17B2-4981-83B7-2577D3344DA0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9C4AD66-6D73-4C47-A214-D02A1DF5AF69}" type="sibTrans" cxnId="{C8D82106-17B2-4981-83B7-2577D3344DA0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DAED8209-D6CF-4051-8E3E-4D44B1E8857F}">
      <dgm:prSet phldrT="[テキスト]"/>
      <dgm:spPr>
        <a:ln w="76200">
          <a:solidFill>
            <a:srgbClr val="002060"/>
          </a:solidFill>
          <a:prstDash val="sysDash"/>
        </a:ln>
      </dgm:spPr>
      <dgm:t>
        <a:bodyPr/>
        <a:lstStyle/>
        <a:p>
          <a:r>
            <a:rPr kumimoji="1" lang="ja-JP" altLang="en-US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ノンテクニカルスキル</a:t>
          </a:r>
        </a:p>
      </dgm:t>
    </dgm:pt>
    <dgm:pt modelId="{B696CD06-AEFF-44B7-BCB3-91C655915F1A}" type="parTrans" cxnId="{CDE7B4E9-B576-400B-8B0A-85F68CC084E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4AA20B70-861F-4425-8436-E32043F1C0C2}" type="sibTrans" cxnId="{CDE7B4E9-B576-400B-8B0A-85F68CC084E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25909DE1-0A97-4240-8B20-FA38AAD8FC11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感覚の鋭敏性</a:t>
          </a:r>
        </a:p>
      </dgm:t>
    </dgm:pt>
    <dgm:pt modelId="{9D93B15B-D62C-4F60-B03E-CBB3734D2202}" type="parTrans" cxnId="{478A53B8-E009-4EB9-B0DB-E6E9E23145C3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906EA40-014C-43D7-950D-DBA2BC9B6C9C}" type="sibTrans" cxnId="{478A53B8-E009-4EB9-B0DB-E6E9E23145C3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8D0AC72-32DF-4BDE-8B95-68F14D74D813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アンコンシャス・バイアス</a:t>
          </a:r>
        </a:p>
      </dgm:t>
    </dgm:pt>
    <dgm:pt modelId="{6DC29A78-7150-4074-A39E-E51D5A0BA677}" type="parTrans" cxnId="{B064AB91-0A29-4EA7-AB2D-6DF1B69E143F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DF5C3749-5C32-4E75-B5C7-9C5E2682CF0A}" type="sibTrans" cxnId="{B064AB91-0A29-4EA7-AB2D-6DF1B69E143F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2B7D6B8-C941-48E8-A731-BD717E6657CA}">
      <dgm:prSet phldrT="[テキスト]"/>
      <dgm:spPr/>
      <dgm:t>
        <a:bodyPr/>
        <a:lstStyle/>
        <a:p>
          <a:r>
            <a:rPr lang="ja-JP" altLang="en-US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薬学的知見</a:t>
          </a:r>
          <a:endParaRPr kumimoji="1" lang="ja-JP" altLang="en-US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82FCA0C-37FD-4D02-BD0D-ACC422B9625F}" type="parTrans" cxnId="{87DBC73C-3A01-48FA-AA8C-743F34683FE8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EEA973DA-CFCD-4710-AF22-5F95A6AE5C97}" type="sibTrans" cxnId="{87DBC73C-3A01-48FA-AA8C-743F34683FE8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9D725668-1A1E-40AA-894E-D294B94EACEA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患者対応レベル</a:t>
          </a:r>
        </a:p>
      </dgm:t>
    </dgm:pt>
    <dgm:pt modelId="{7A6A09A4-36EF-4A26-A070-77F68D726E65}" type="parTrans" cxnId="{66D4DBD9-5208-4D69-A488-2A36955F5C5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F84F019F-5157-4563-82C0-1A41F69299A4}" type="sibTrans" cxnId="{66D4DBD9-5208-4D69-A488-2A36955F5C5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B56B9D5-FC7A-476B-A53E-698258588FF0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専門職対応レベル</a:t>
          </a:r>
        </a:p>
      </dgm:t>
    </dgm:pt>
    <dgm:pt modelId="{3246BE7D-2A6D-4D8A-8840-80830B9C557A}" type="parTrans" cxnId="{BC0C7B35-532D-4878-89F3-037A829BD72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BFB8B2AA-0AE4-46D5-B9E0-95BCDCE8A34C}" type="sibTrans" cxnId="{BC0C7B35-532D-4878-89F3-037A829BD72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89147884-6C3C-47D2-AE68-B1D8F3F07876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コミュニケーションスキル</a:t>
          </a:r>
        </a:p>
      </dgm:t>
    </dgm:pt>
    <dgm:pt modelId="{655FE642-0C17-42F1-A37F-9696F977F5B8}" type="sibTrans" cxnId="{8633C8BC-BA08-4936-B72E-021F042C7C1E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F0867C57-8A30-47EE-9AB8-B05BE054A8F6}" type="parTrans" cxnId="{8633C8BC-BA08-4936-B72E-021F042C7C1E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B958EB3-73DB-4BA5-A0F3-9DFF10BB0CAC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積極的傾聴</a:t>
          </a:r>
        </a:p>
      </dgm:t>
    </dgm:pt>
    <dgm:pt modelId="{2CC146D9-D789-44DB-80CF-E22C2755AB6D}" type="parTrans" cxnId="{90A8BCE6-5B49-495B-AC40-FC60615ECFC4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36E3199A-1884-48F8-ADD8-C1720E01C194}" type="sibTrans" cxnId="{90A8BCE6-5B49-495B-AC40-FC60615ECFC4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193B1556-78FE-4C92-9BB2-7526C62D1476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質問力</a:t>
          </a:r>
        </a:p>
      </dgm:t>
    </dgm:pt>
    <dgm:pt modelId="{2A8292B4-C207-4C88-950C-0671D56CB638}" type="parTrans" cxnId="{7870D904-CDCB-48EF-BFDD-712726DEB3E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8B7C9C6E-374C-4C3D-B141-5836847337B4}" type="sibTrans" cxnId="{7870D904-CDCB-48EF-BFDD-712726DEB3E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C745A8B-A455-4FF6-BE21-2E86645179CB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説明力</a:t>
          </a:r>
        </a:p>
      </dgm:t>
    </dgm:pt>
    <dgm:pt modelId="{73BCCE69-8705-461B-9147-123714E3A142}" type="parTrans" cxnId="{7A1D9BC8-D6BA-4CA3-ADC7-5F3401762B87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392D3031-6ECA-42F3-9E20-D898899D2591}" type="sibTrans" cxnId="{7A1D9BC8-D6BA-4CA3-ADC7-5F3401762B87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63FE45D-E233-4585-A4C7-28BC8E4EAD0E}">
      <dgm:prSet/>
      <dgm:spPr/>
      <dgm:t>
        <a:bodyPr/>
        <a:lstStyle/>
        <a:p>
          <a:r>
            <a:rPr kumimoji="1" lang="ja-JP" altLang="en-US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地域ネットワーク</a:t>
          </a:r>
        </a:p>
      </dgm:t>
    </dgm:pt>
    <dgm:pt modelId="{3EB01531-2B7F-43D5-96BB-8C1FF37F0EFF}" type="parTrans" cxnId="{FA780FBB-DDB3-4A90-A0A4-AC172EF36D49}">
      <dgm:prSet/>
      <dgm:spPr/>
      <dgm:t>
        <a:bodyPr/>
        <a:lstStyle/>
        <a:p>
          <a:endParaRPr kumimoji="1" lang="ja-JP" altLang="en-US"/>
        </a:p>
      </dgm:t>
    </dgm:pt>
    <dgm:pt modelId="{A3E48EEE-3F46-4FA6-B90E-C3FE8955A754}" type="sibTrans" cxnId="{FA780FBB-DDB3-4A90-A0A4-AC172EF36D49}">
      <dgm:prSet/>
      <dgm:spPr/>
      <dgm:t>
        <a:bodyPr/>
        <a:lstStyle/>
        <a:p>
          <a:endParaRPr kumimoji="1" lang="ja-JP" altLang="en-US"/>
        </a:p>
      </dgm:t>
    </dgm:pt>
    <dgm:pt modelId="{F1F64BF6-D4A6-416F-B686-972DD3CD8DE0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顔が浮かぶ関係</a:t>
          </a:r>
        </a:p>
      </dgm:t>
    </dgm:pt>
    <dgm:pt modelId="{8597C9A9-D862-481A-A9FD-CD5CB16D7FE1}" type="parTrans" cxnId="{C698F261-650E-4116-9C6D-4EDE369B7503}">
      <dgm:prSet/>
      <dgm:spPr/>
      <dgm:t>
        <a:bodyPr/>
        <a:lstStyle/>
        <a:p>
          <a:endParaRPr kumimoji="1" lang="ja-JP" altLang="en-US"/>
        </a:p>
      </dgm:t>
    </dgm:pt>
    <dgm:pt modelId="{F4F1B5F2-9D7E-4401-BC8C-3A1345E63205}" type="sibTrans" cxnId="{C698F261-650E-4116-9C6D-4EDE369B7503}">
      <dgm:prSet/>
      <dgm:spPr/>
      <dgm:t>
        <a:bodyPr/>
        <a:lstStyle/>
        <a:p>
          <a:endParaRPr kumimoji="1" lang="ja-JP" altLang="en-US"/>
        </a:p>
      </dgm:t>
    </dgm:pt>
    <dgm:pt modelId="{6FC6BA68-9F32-4099-A463-7F8AFB0585F2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交渉力</a:t>
          </a:r>
        </a:p>
      </dgm:t>
    </dgm:pt>
    <dgm:pt modelId="{2DCFE6CE-6318-46FE-85FF-F2D170620B39}" type="parTrans" cxnId="{11FDF32B-19BA-4CCB-8B1F-FE414E441938}">
      <dgm:prSet/>
      <dgm:spPr/>
      <dgm:t>
        <a:bodyPr/>
        <a:lstStyle/>
        <a:p>
          <a:endParaRPr kumimoji="1" lang="ja-JP" altLang="en-US"/>
        </a:p>
      </dgm:t>
    </dgm:pt>
    <dgm:pt modelId="{D033CA94-51E8-48B2-BD3B-0F9FEAB4C2D3}" type="sibTrans" cxnId="{11FDF32B-19BA-4CCB-8B1F-FE414E441938}">
      <dgm:prSet/>
      <dgm:spPr/>
      <dgm:t>
        <a:bodyPr/>
        <a:lstStyle/>
        <a:p>
          <a:endParaRPr kumimoji="1" lang="ja-JP" altLang="en-US"/>
        </a:p>
      </dgm:t>
    </dgm:pt>
    <dgm:pt modelId="{F1BD80AA-221B-45AC-B121-7CF0E2412877}">
      <dgm:prSet custT="1"/>
      <dgm:spPr/>
      <dgm:t>
        <a:bodyPr/>
        <a:lstStyle/>
        <a:p>
          <a:r>
            <a:rPr kumimoji="1" lang="ja-JP" altLang="en-US" sz="20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テクニカルスキル</a:t>
          </a:r>
          <a:br>
            <a:rPr kumimoji="1" lang="en-US" altLang="ja-JP" sz="20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16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（非薬剤師・機械・外注）</a:t>
          </a:r>
          <a:endParaRPr kumimoji="1" lang="ja-JP" altLang="en-US" sz="20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F5B0821-0191-4344-8DD5-8EA9306D4B28}" type="parTrans" cxnId="{B5B91E22-BD67-4C24-8F4B-AB15724B9D84}">
      <dgm:prSet/>
      <dgm:spPr/>
      <dgm:t>
        <a:bodyPr/>
        <a:lstStyle/>
        <a:p>
          <a:endParaRPr kumimoji="1" lang="ja-JP" altLang="en-US"/>
        </a:p>
      </dgm:t>
    </dgm:pt>
    <dgm:pt modelId="{A1096CD5-CFFD-4B76-B3F0-BF9259928111}" type="sibTrans" cxnId="{B5B91E22-BD67-4C24-8F4B-AB15724B9D84}">
      <dgm:prSet/>
      <dgm:spPr/>
      <dgm:t>
        <a:bodyPr/>
        <a:lstStyle/>
        <a:p>
          <a:endParaRPr kumimoji="1" lang="ja-JP" altLang="en-US"/>
        </a:p>
      </dgm:t>
    </dgm:pt>
    <dgm:pt modelId="{B2B80E37-305B-43CA-BDA1-37BDAA01E3FB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ソーシャルスタイル分析</a:t>
          </a:r>
        </a:p>
      </dgm:t>
    </dgm:pt>
    <dgm:pt modelId="{7C55DDE0-BFA3-47F0-BFCD-095A489200C6}" type="parTrans" cxnId="{908AE7B6-489B-42D1-A895-E3B90516133E}">
      <dgm:prSet/>
      <dgm:spPr/>
      <dgm:t>
        <a:bodyPr/>
        <a:lstStyle/>
        <a:p>
          <a:endParaRPr kumimoji="1" lang="ja-JP" altLang="en-US"/>
        </a:p>
      </dgm:t>
    </dgm:pt>
    <dgm:pt modelId="{14A788AA-F78C-4318-AA3E-C2072A405D9F}" type="sibTrans" cxnId="{908AE7B6-489B-42D1-A895-E3B90516133E}">
      <dgm:prSet/>
      <dgm:spPr/>
      <dgm:t>
        <a:bodyPr/>
        <a:lstStyle/>
        <a:p>
          <a:endParaRPr kumimoji="1" lang="ja-JP" altLang="en-US"/>
        </a:p>
      </dgm:t>
    </dgm:pt>
    <dgm:pt modelId="{41F153A5-CF4F-4A33-84CE-73B88FD02F75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感情コントロール</a:t>
          </a:r>
        </a:p>
      </dgm:t>
    </dgm:pt>
    <dgm:pt modelId="{0F8742D7-2560-4FF5-AFA7-B6FF67A59B86}" type="parTrans" cxnId="{DBFBE215-267D-49DD-882D-28146BC43F89}">
      <dgm:prSet/>
      <dgm:spPr/>
      <dgm:t>
        <a:bodyPr/>
        <a:lstStyle/>
        <a:p>
          <a:endParaRPr kumimoji="1" lang="ja-JP" altLang="en-US"/>
        </a:p>
      </dgm:t>
    </dgm:pt>
    <dgm:pt modelId="{AF266046-DFF0-4BA1-AD3A-451C1BD8507E}" type="sibTrans" cxnId="{DBFBE215-267D-49DD-882D-28146BC43F89}">
      <dgm:prSet/>
      <dgm:spPr/>
      <dgm:t>
        <a:bodyPr/>
        <a:lstStyle/>
        <a:p>
          <a:endParaRPr kumimoji="1" lang="ja-JP" altLang="en-US"/>
        </a:p>
      </dgm:t>
    </dgm:pt>
    <dgm:pt modelId="{AE189F06-08FC-40D9-B221-A2DFF83DD315}" type="pres">
      <dgm:prSet presAssocID="{BA49F9F0-524C-4D28-B59F-B1006915622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B1A3D23-285B-4E57-8966-E2656761E42D}" type="pres">
      <dgm:prSet presAssocID="{98B732EC-60EF-4C06-BCBC-252A54E5EB3E}" presName="root1" presStyleCnt="0"/>
      <dgm:spPr/>
    </dgm:pt>
    <dgm:pt modelId="{6901E4E0-EE5D-4A26-8B24-554E7C30138A}" type="pres">
      <dgm:prSet presAssocID="{98B732EC-60EF-4C06-BCBC-252A54E5EB3E}" presName="LevelOneTextNode" presStyleLbl="node0" presStyleIdx="0" presStyleCnt="1" custScaleX="186158">
        <dgm:presLayoutVars>
          <dgm:chPref val="3"/>
        </dgm:presLayoutVars>
      </dgm:prSet>
      <dgm:spPr/>
    </dgm:pt>
    <dgm:pt modelId="{ACB740BB-AA73-4FD6-888F-4FA8D437028A}" type="pres">
      <dgm:prSet presAssocID="{98B732EC-60EF-4C06-BCBC-252A54E5EB3E}" presName="level2hierChild" presStyleCnt="0"/>
      <dgm:spPr/>
    </dgm:pt>
    <dgm:pt modelId="{46339D71-4094-42E4-9219-A7F5AE6E5A79}" type="pres">
      <dgm:prSet presAssocID="{B696CD06-AEFF-44B7-BCB3-91C655915F1A}" presName="conn2-1" presStyleLbl="parChTrans1D2" presStyleIdx="0" presStyleCnt="4"/>
      <dgm:spPr/>
    </dgm:pt>
    <dgm:pt modelId="{76F126E3-93BD-4178-9C75-6AF61FE7334C}" type="pres">
      <dgm:prSet presAssocID="{B696CD06-AEFF-44B7-BCB3-91C655915F1A}" presName="connTx" presStyleLbl="parChTrans1D2" presStyleIdx="0" presStyleCnt="4"/>
      <dgm:spPr/>
    </dgm:pt>
    <dgm:pt modelId="{575D87AF-178B-43CB-A122-E1F6E988416D}" type="pres">
      <dgm:prSet presAssocID="{DAED8209-D6CF-4051-8E3E-4D44B1E8857F}" presName="root2" presStyleCnt="0"/>
      <dgm:spPr/>
    </dgm:pt>
    <dgm:pt modelId="{7AC9511E-4010-42F2-8B0E-39DFB843EF99}" type="pres">
      <dgm:prSet presAssocID="{DAED8209-D6CF-4051-8E3E-4D44B1E8857F}" presName="LevelTwoTextNode" presStyleLbl="node2" presStyleIdx="0" presStyleCnt="4" custScaleX="171099">
        <dgm:presLayoutVars>
          <dgm:chPref val="3"/>
        </dgm:presLayoutVars>
      </dgm:prSet>
      <dgm:spPr/>
    </dgm:pt>
    <dgm:pt modelId="{624EC555-00CB-4133-9CCF-3C593A87E427}" type="pres">
      <dgm:prSet presAssocID="{DAED8209-D6CF-4051-8E3E-4D44B1E8857F}" presName="level3hierChild" presStyleCnt="0"/>
      <dgm:spPr/>
    </dgm:pt>
    <dgm:pt modelId="{25FF2E5C-BA6B-4AD3-B40A-0991FCAC90FA}" type="pres">
      <dgm:prSet presAssocID="{0F8742D7-2560-4FF5-AFA7-B6FF67A59B86}" presName="conn2-1" presStyleLbl="parChTrans1D3" presStyleIdx="0" presStyleCnt="8"/>
      <dgm:spPr/>
    </dgm:pt>
    <dgm:pt modelId="{CC2048E4-6DBC-4F0F-BE64-DE026703FFFE}" type="pres">
      <dgm:prSet presAssocID="{0F8742D7-2560-4FF5-AFA7-B6FF67A59B86}" presName="connTx" presStyleLbl="parChTrans1D3" presStyleIdx="0" presStyleCnt="8"/>
      <dgm:spPr/>
    </dgm:pt>
    <dgm:pt modelId="{C95F8F28-0881-4216-8404-3BFE849442ED}" type="pres">
      <dgm:prSet presAssocID="{41F153A5-CF4F-4A33-84CE-73B88FD02F75}" presName="root2" presStyleCnt="0"/>
      <dgm:spPr/>
    </dgm:pt>
    <dgm:pt modelId="{E6949DAD-D4CD-4394-8D32-BFC210D1471F}" type="pres">
      <dgm:prSet presAssocID="{41F153A5-CF4F-4A33-84CE-73B88FD02F75}" presName="LevelTwoTextNode" presStyleLbl="node3" presStyleIdx="0" presStyleCnt="8" custScaleX="193992">
        <dgm:presLayoutVars>
          <dgm:chPref val="3"/>
        </dgm:presLayoutVars>
      </dgm:prSet>
      <dgm:spPr/>
    </dgm:pt>
    <dgm:pt modelId="{45F825DB-E23B-46FF-8447-B865F202E961}" type="pres">
      <dgm:prSet presAssocID="{41F153A5-CF4F-4A33-84CE-73B88FD02F75}" presName="level3hierChild" presStyleCnt="0"/>
      <dgm:spPr/>
    </dgm:pt>
    <dgm:pt modelId="{4A4BABB0-A39B-476D-8431-728B13704A31}" type="pres">
      <dgm:prSet presAssocID="{9D93B15B-D62C-4F60-B03E-CBB3734D2202}" presName="conn2-1" presStyleLbl="parChTrans1D3" presStyleIdx="1" presStyleCnt="8"/>
      <dgm:spPr/>
    </dgm:pt>
    <dgm:pt modelId="{4C966F5F-1C8B-4557-89BF-E278B00671F0}" type="pres">
      <dgm:prSet presAssocID="{9D93B15B-D62C-4F60-B03E-CBB3734D2202}" presName="connTx" presStyleLbl="parChTrans1D3" presStyleIdx="1" presStyleCnt="8"/>
      <dgm:spPr/>
    </dgm:pt>
    <dgm:pt modelId="{BA625688-815F-4A2F-BB6E-87ECC8553B8D}" type="pres">
      <dgm:prSet presAssocID="{25909DE1-0A97-4240-8B20-FA38AAD8FC11}" presName="root2" presStyleCnt="0"/>
      <dgm:spPr/>
    </dgm:pt>
    <dgm:pt modelId="{0F4598CC-FDF9-4715-998C-DC88C7E22EA4}" type="pres">
      <dgm:prSet presAssocID="{25909DE1-0A97-4240-8B20-FA38AAD8FC11}" presName="LevelTwoTextNode" presStyleLbl="node3" presStyleIdx="1" presStyleCnt="8" custScaleX="195371" custLinFactNeighborY="2565">
        <dgm:presLayoutVars>
          <dgm:chPref val="3"/>
        </dgm:presLayoutVars>
      </dgm:prSet>
      <dgm:spPr/>
    </dgm:pt>
    <dgm:pt modelId="{C518E188-A12F-4B5B-82D6-0791B83B8CE3}" type="pres">
      <dgm:prSet presAssocID="{25909DE1-0A97-4240-8B20-FA38AAD8FC11}" presName="level3hierChild" presStyleCnt="0"/>
      <dgm:spPr/>
    </dgm:pt>
    <dgm:pt modelId="{D5DEC416-F9D9-4851-B11B-B3A585BAABB6}" type="pres">
      <dgm:prSet presAssocID="{7C55DDE0-BFA3-47F0-BFCD-095A489200C6}" presName="conn2-1" presStyleLbl="parChTrans1D3" presStyleIdx="2" presStyleCnt="8"/>
      <dgm:spPr/>
    </dgm:pt>
    <dgm:pt modelId="{DEF763EC-006E-47E2-9BC0-BDFA74D24B9E}" type="pres">
      <dgm:prSet presAssocID="{7C55DDE0-BFA3-47F0-BFCD-095A489200C6}" presName="connTx" presStyleLbl="parChTrans1D3" presStyleIdx="2" presStyleCnt="8"/>
      <dgm:spPr/>
    </dgm:pt>
    <dgm:pt modelId="{70BDC8DD-95A9-4D0E-9D30-FAAB76A55126}" type="pres">
      <dgm:prSet presAssocID="{B2B80E37-305B-43CA-BDA1-37BDAA01E3FB}" presName="root2" presStyleCnt="0"/>
      <dgm:spPr/>
    </dgm:pt>
    <dgm:pt modelId="{99371390-5748-4A73-B61A-D563CED48402}" type="pres">
      <dgm:prSet presAssocID="{B2B80E37-305B-43CA-BDA1-37BDAA01E3FB}" presName="LevelTwoTextNode" presStyleLbl="node3" presStyleIdx="2" presStyleCnt="8" custScaleX="198089">
        <dgm:presLayoutVars>
          <dgm:chPref val="3"/>
        </dgm:presLayoutVars>
      </dgm:prSet>
      <dgm:spPr/>
    </dgm:pt>
    <dgm:pt modelId="{73CDA21A-74B8-4C16-A6C1-0A0A97619129}" type="pres">
      <dgm:prSet presAssocID="{B2B80E37-305B-43CA-BDA1-37BDAA01E3FB}" presName="level3hierChild" presStyleCnt="0"/>
      <dgm:spPr/>
    </dgm:pt>
    <dgm:pt modelId="{0EF3CC1D-5406-4550-8B9F-0DDA804BED72}" type="pres">
      <dgm:prSet presAssocID="{6DC29A78-7150-4074-A39E-E51D5A0BA677}" presName="conn2-1" presStyleLbl="parChTrans1D3" presStyleIdx="3" presStyleCnt="8"/>
      <dgm:spPr/>
    </dgm:pt>
    <dgm:pt modelId="{2C6B8804-AC12-48B2-BC68-D33E5C17239E}" type="pres">
      <dgm:prSet presAssocID="{6DC29A78-7150-4074-A39E-E51D5A0BA677}" presName="connTx" presStyleLbl="parChTrans1D3" presStyleIdx="3" presStyleCnt="8"/>
      <dgm:spPr/>
    </dgm:pt>
    <dgm:pt modelId="{1B64436E-E8EC-4BAB-BF2D-2B013C31F269}" type="pres">
      <dgm:prSet presAssocID="{08D0AC72-32DF-4BDE-8B95-68F14D74D813}" presName="root2" presStyleCnt="0"/>
      <dgm:spPr/>
    </dgm:pt>
    <dgm:pt modelId="{A67A6D22-CDC6-4E23-A6E8-16EEBCD499A4}" type="pres">
      <dgm:prSet presAssocID="{08D0AC72-32DF-4BDE-8B95-68F14D74D813}" presName="LevelTwoTextNode" presStyleLbl="node3" presStyleIdx="3" presStyleCnt="8" custScaleX="195371" custLinFactNeighborY="2565">
        <dgm:presLayoutVars>
          <dgm:chPref val="3"/>
        </dgm:presLayoutVars>
      </dgm:prSet>
      <dgm:spPr/>
    </dgm:pt>
    <dgm:pt modelId="{037C723E-8B8D-4D35-AA21-64F0052B9A49}" type="pres">
      <dgm:prSet presAssocID="{08D0AC72-32DF-4BDE-8B95-68F14D74D813}" presName="level3hierChild" presStyleCnt="0"/>
      <dgm:spPr/>
    </dgm:pt>
    <dgm:pt modelId="{0D5AD2A4-C222-4E87-BF69-9E2450B4D58B}" type="pres">
      <dgm:prSet presAssocID="{F0867C57-8A30-47EE-9AB8-B05BE054A8F6}" presName="conn2-1" presStyleLbl="parChTrans1D3" presStyleIdx="4" presStyleCnt="8"/>
      <dgm:spPr/>
    </dgm:pt>
    <dgm:pt modelId="{80D9BBB0-0ADA-4EE5-AE2B-2F0A3E4AEE22}" type="pres">
      <dgm:prSet presAssocID="{F0867C57-8A30-47EE-9AB8-B05BE054A8F6}" presName="connTx" presStyleLbl="parChTrans1D3" presStyleIdx="4" presStyleCnt="8"/>
      <dgm:spPr/>
    </dgm:pt>
    <dgm:pt modelId="{0B47E4F1-2F92-4CCF-9A41-77CE8CC2C35F}" type="pres">
      <dgm:prSet presAssocID="{89147884-6C3C-47D2-AE68-B1D8F3F07876}" presName="root2" presStyleCnt="0"/>
      <dgm:spPr/>
    </dgm:pt>
    <dgm:pt modelId="{903ED94A-C19A-4CF0-A1A6-0D571E3F181D}" type="pres">
      <dgm:prSet presAssocID="{89147884-6C3C-47D2-AE68-B1D8F3F07876}" presName="LevelTwoTextNode" presStyleLbl="node3" presStyleIdx="4" presStyleCnt="8" custScaleX="195371" custLinFactNeighborY="2565">
        <dgm:presLayoutVars>
          <dgm:chPref val="3"/>
        </dgm:presLayoutVars>
      </dgm:prSet>
      <dgm:spPr/>
    </dgm:pt>
    <dgm:pt modelId="{14442256-F440-4CDA-B2B8-5014607F79B1}" type="pres">
      <dgm:prSet presAssocID="{89147884-6C3C-47D2-AE68-B1D8F3F07876}" presName="level3hierChild" presStyleCnt="0"/>
      <dgm:spPr/>
    </dgm:pt>
    <dgm:pt modelId="{A3B7F6A8-115E-461D-8E18-7146AF9032EF}" type="pres">
      <dgm:prSet presAssocID="{2CC146D9-D789-44DB-80CF-E22C2755AB6D}" presName="conn2-1" presStyleLbl="parChTrans1D4" presStyleIdx="0" presStyleCnt="4"/>
      <dgm:spPr/>
    </dgm:pt>
    <dgm:pt modelId="{53E33882-0A7C-44E9-9F93-7295ED50C7B0}" type="pres">
      <dgm:prSet presAssocID="{2CC146D9-D789-44DB-80CF-E22C2755AB6D}" presName="connTx" presStyleLbl="parChTrans1D4" presStyleIdx="0" presStyleCnt="4"/>
      <dgm:spPr/>
    </dgm:pt>
    <dgm:pt modelId="{DACE7D63-BF1B-440D-9BFA-B5B95945E19C}" type="pres">
      <dgm:prSet presAssocID="{CB958EB3-73DB-4BA5-A0F3-9DFF10BB0CAC}" presName="root2" presStyleCnt="0"/>
      <dgm:spPr/>
    </dgm:pt>
    <dgm:pt modelId="{49E9AF0A-BEC0-4E7E-BA37-FDF8D85C388E}" type="pres">
      <dgm:prSet presAssocID="{CB958EB3-73DB-4BA5-A0F3-9DFF10BB0CAC}" presName="LevelTwoTextNode" presStyleLbl="node4" presStyleIdx="0" presStyleCnt="4">
        <dgm:presLayoutVars>
          <dgm:chPref val="3"/>
        </dgm:presLayoutVars>
      </dgm:prSet>
      <dgm:spPr/>
    </dgm:pt>
    <dgm:pt modelId="{278A8B60-D337-43CF-8F59-2F31ABF7D3E1}" type="pres">
      <dgm:prSet presAssocID="{CB958EB3-73DB-4BA5-A0F3-9DFF10BB0CAC}" presName="level3hierChild" presStyleCnt="0"/>
      <dgm:spPr/>
    </dgm:pt>
    <dgm:pt modelId="{12224DC2-ACEF-40F7-A581-2398C73825F4}" type="pres">
      <dgm:prSet presAssocID="{2A8292B4-C207-4C88-950C-0671D56CB638}" presName="conn2-1" presStyleLbl="parChTrans1D4" presStyleIdx="1" presStyleCnt="4"/>
      <dgm:spPr/>
    </dgm:pt>
    <dgm:pt modelId="{5427AD64-BAD4-4ECA-B37B-B5A347A5CC6F}" type="pres">
      <dgm:prSet presAssocID="{2A8292B4-C207-4C88-950C-0671D56CB638}" presName="connTx" presStyleLbl="parChTrans1D4" presStyleIdx="1" presStyleCnt="4"/>
      <dgm:spPr/>
    </dgm:pt>
    <dgm:pt modelId="{82145F60-2E81-48C3-AE15-F2B6FECA31C2}" type="pres">
      <dgm:prSet presAssocID="{193B1556-78FE-4C92-9BB2-7526C62D1476}" presName="root2" presStyleCnt="0"/>
      <dgm:spPr/>
    </dgm:pt>
    <dgm:pt modelId="{3C20E010-F1EF-4A15-BBB5-AD5A9B8D6DC1}" type="pres">
      <dgm:prSet presAssocID="{193B1556-78FE-4C92-9BB2-7526C62D1476}" presName="LevelTwoTextNode" presStyleLbl="node4" presStyleIdx="1" presStyleCnt="4">
        <dgm:presLayoutVars>
          <dgm:chPref val="3"/>
        </dgm:presLayoutVars>
      </dgm:prSet>
      <dgm:spPr/>
    </dgm:pt>
    <dgm:pt modelId="{7AF9B4C2-F2EC-4E28-A57A-49AF4989677A}" type="pres">
      <dgm:prSet presAssocID="{193B1556-78FE-4C92-9BB2-7526C62D1476}" presName="level3hierChild" presStyleCnt="0"/>
      <dgm:spPr/>
    </dgm:pt>
    <dgm:pt modelId="{DD69D046-01C8-4FDB-80EF-BF5B7A0241C3}" type="pres">
      <dgm:prSet presAssocID="{73BCCE69-8705-461B-9147-123714E3A142}" presName="conn2-1" presStyleLbl="parChTrans1D4" presStyleIdx="2" presStyleCnt="4"/>
      <dgm:spPr/>
    </dgm:pt>
    <dgm:pt modelId="{DDC7C938-205A-444E-89AA-C7CE2F820D34}" type="pres">
      <dgm:prSet presAssocID="{73BCCE69-8705-461B-9147-123714E3A142}" presName="connTx" presStyleLbl="parChTrans1D4" presStyleIdx="2" presStyleCnt="4"/>
      <dgm:spPr/>
    </dgm:pt>
    <dgm:pt modelId="{CDAC046B-B7C7-4956-9B98-B3FD9C0BC895}" type="pres">
      <dgm:prSet presAssocID="{7C745A8B-A455-4FF6-BE21-2E86645179CB}" presName="root2" presStyleCnt="0"/>
      <dgm:spPr/>
    </dgm:pt>
    <dgm:pt modelId="{C56BFAC9-F21B-4AB9-8BEE-C6D77BEF17CD}" type="pres">
      <dgm:prSet presAssocID="{7C745A8B-A455-4FF6-BE21-2E86645179CB}" presName="LevelTwoTextNode" presStyleLbl="node4" presStyleIdx="2" presStyleCnt="4">
        <dgm:presLayoutVars>
          <dgm:chPref val="3"/>
        </dgm:presLayoutVars>
      </dgm:prSet>
      <dgm:spPr/>
    </dgm:pt>
    <dgm:pt modelId="{7B672399-37CD-401B-A3A4-4A039B970AD0}" type="pres">
      <dgm:prSet presAssocID="{7C745A8B-A455-4FF6-BE21-2E86645179CB}" presName="level3hierChild" presStyleCnt="0"/>
      <dgm:spPr/>
    </dgm:pt>
    <dgm:pt modelId="{87895BE6-49D4-4964-AFF7-7241F09D19CF}" type="pres">
      <dgm:prSet presAssocID="{2DCFE6CE-6318-46FE-85FF-F2D170620B39}" presName="conn2-1" presStyleLbl="parChTrans1D4" presStyleIdx="3" presStyleCnt="4"/>
      <dgm:spPr/>
    </dgm:pt>
    <dgm:pt modelId="{E39F86FB-90B0-4948-B2CD-857F0BC35079}" type="pres">
      <dgm:prSet presAssocID="{2DCFE6CE-6318-46FE-85FF-F2D170620B39}" presName="connTx" presStyleLbl="parChTrans1D4" presStyleIdx="3" presStyleCnt="4"/>
      <dgm:spPr/>
    </dgm:pt>
    <dgm:pt modelId="{0635EFA4-325A-4D8C-8E11-6F89C92C4329}" type="pres">
      <dgm:prSet presAssocID="{6FC6BA68-9F32-4099-A463-7F8AFB0585F2}" presName="root2" presStyleCnt="0"/>
      <dgm:spPr/>
    </dgm:pt>
    <dgm:pt modelId="{6EB4C27F-D476-48E0-9051-1D70AFBF9FCF}" type="pres">
      <dgm:prSet presAssocID="{6FC6BA68-9F32-4099-A463-7F8AFB0585F2}" presName="LevelTwoTextNode" presStyleLbl="node4" presStyleIdx="3" presStyleCnt="4">
        <dgm:presLayoutVars>
          <dgm:chPref val="3"/>
        </dgm:presLayoutVars>
      </dgm:prSet>
      <dgm:spPr/>
    </dgm:pt>
    <dgm:pt modelId="{2624F0D3-3430-4E76-A81E-1840658DAD30}" type="pres">
      <dgm:prSet presAssocID="{6FC6BA68-9F32-4099-A463-7F8AFB0585F2}" presName="level3hierChild" presStyleCnt="0"/>
      <dgm:spPr/>
    </dgm:pt>
    <dgm:pt modelId="{DEA53751-90B5-4C5F-ADC8-446F5BB97D19}" type="pres">
      <dgm:prSet presAssocID="{AF5B0821-0191-4344-8DD5-8EA9306D4B28}" presName="conn2-1" presStyleLbl="parChTrans1D2" presStyleIdx="1" presStyleCnt="4"/>
      <dgm:spPr/>
    </dgm:pt>
    <dgm:pt modelId="{87F1967E-F6F2-41F3-951B-0AF0BAAB184C}" type="pres">
      <dgm:prSet presAssocID="{AF5B0821-0191-4344-8DD5-8EA9306D4B28}" presName="connTx" presStyleLbl="parChTrans1D2" presStyleIdx="1" presStyleCnt="4"/>
      <dgm:spPr/>
    </dgm:pt>
    <dgm:pt modelId="{234FDA76-4A3F-4B82-877A-FDEAA66B73E4}" type="pres">
      <dgm:prSet presAssocID="{F1BD80AA-221B-45AC-B121-7CF0E2412877}" presName="root2" presStyleCnt="0"/>
      <dgm:spPr/>
    </dgm:pt>
    <dgm:pt modelId="{A97D30A1-2F9F-4521-8202-DDA45E24635B}" type="pres">
      <dgm:prSet presAssocID="{F1BD80AA-221B-45AC-B121-7CF0E2412877}" presName="LevelTwoTextNode" presStyleLbl="node2" presStyleIdx="1" presStyleCnt="4" custScaleX="169819" custLinFactNeighborY="27050">
        <dgm:presLayoutVars>
          <dgm:chPref val="3"/>
        </dgm:presLayoutVars>
      </dgm:prSet>
      <dgm:spPr/>
    </dgm:pt>
    <dgm:pt modelId="{5648F0C3-D068-4F5B-8780-30B31302CC60}" type="pres">
      <dgm:prSet presAssocID="{F1BD80AA-221B-45AC-B121-7CF0E2412877}" presName="level3hierChild" presStyleCnt="0"/>
      <dgm:spPr/>
    </dgm:pt>
    <dgm:pt modelId="{1759D63A-0412-4FD2-B026-928DB774BE2C}" type="pres">
      <dgm:prSet presAssocID="{782FCA0C-37FD-4D02-BD0D-ACC422B9625F}" presName="conn2-1" presStyleLbl="parChTrans1D2" presStyleIdx="2" presStyleCnt="4"/>
      <dgm:spPr/>
    </dgm:pt>
    <dgm:pt modelId="{9D236118-4C35-43AF-A62C-5971A06DE9D9}" type="pres">
      <dgm:prSet presAssocID="{782FCA0C-37FD-4D02-BD0D-ACC422B9625F}" presName="connTx" presStyleLbl="parChTrans1D2" presStyleIdx="2" presStyleCnt="4"/>
      <dgm:spPr/>
    </dgm:pt>
    <dgm:pt modelId="{758D291C-F912-4B58-8885-714CC6879BF7}" type="pres">
      <dgm:prSet presAssocID="{02B7D6B8-C941-48E8-A731-BD717E6657CA}" presName="root2" presStyleCnt="0"/>
      <dgm:spPr/>
    </dgm:pt>
    <dgm:pt modelId="{3F0E78F8-3710-4D0F-A878-20441C937B6D}" type="pres">
      <dgm:prSet presAssocID="{02B7D6B8-C941-48E8-A731-BD717E6657CA}" presName="LevelTwoTextNode" presStyleLbl="node2" presStyleIdx="2" presStyleCnt="4" custScaleX="170612">
        <dgm:presLayoutVars>
          <dgm:chPref val="3"/>
        </dgm:presLayoutVars>
      </dgm:prSet>
      <dgm:spPr/>
    </dgm:pt>
    <dgm:pt modelId="{CD1EF36C-2C87-4EE3-894D-BBDC76D08FA9}" type="pres">
      <dgm:prSet presAssocID="{02B7D6B8-C941-48E8-A731-BD717E6657CA}" presName="level3hierChild" presStyleCnt="0"/>
      <dgm:spPr/>
    </dgm:pt>
    <dgm:pt modelId="{327BDC62-5EAC-4E00-848B-21B372979B7C}" type="pres">
      <dgm:prSet presAssocID="{7A6A09A4-36EF-4A26-A070-77F68D726E65}" presName="conn2-1" presStyleLbl="parChTrans1D3" presStyleIdx="5" presStyleCnt="8"/>
      <dgm:spPr/>
    </dgm:pt>
    <dgm:pt modelId="{4B53EC76-D33B-4736-A234-C8586A62BCB8}" type="pres">
      <dgm:prSet presAssocID="{7A6A09A4-36EF-4A26-A070-77F68D726E65}" presName="connTx" presStyleLbl="parChTrans1D3" presStyleIdx="5" presStyleCnt="8"/>
      <dgm:spPr/>
    </dgm:pt>
    <dgm:pt modelId="{5085A3F8-9035-48E5-8339-8842FB46D33A}" type="pres">
      <dgm:prSet presAssocID="{9D725668-1A1E-40AA-894E-D294B94EACEA}" presName="root2" presStyleCnt="0"/>
      <dgm:spPr/>
    </dgm:pt>
    <dgm:pt modelId="{24F57792-E2EE-4823-8E1A-274FF9B47BA8}" type="pres">
      <dgm:prSet presAssocID="{9D725668-1A1E-40AA-894E-D294B94EACEA}" presName="LevelTwoTextNode" presStyleLbl="node3" presStyleIdx="5" presStyleCnt="8" custScaleX="195371" custLinFactNeighborY="2565">
        <dgm:presLayoutVars>
          <dgm:chPref val="3"/>
        </dgm:presLayoutVars>
      </dgm:prSet>
      <dgm:spPr/>
    </dgm:pt>
    <dgm:pt modelId="{ADB134FE-C581-4C92-A820-96460A426D30}" type="pres">
      <dgm:prSet presAssocID="{9D725668-1A1E-40AA-894E-D294B94EACEA}" presName="level3hierChild" presStyleCnt="0"/>
      <dgm:spPr/>
    </dgm:pt>
    <dgm:pt modelId="{5D828ECF-09A1-4C20-9EBA-2F7393A4E53A}" type="pres">
      <dgm:prSet presAssocID="{3246BE7D-2A6D-4D8A-8840-80830B9C557A}" presName="conn2-1" presStyleLbl="parChTrans1D3" presStyleIdx="6" presStyleCnt="8"/>
      <dgm:spPr/>
    </dgm:pt>
    <dgm:pt modelId="{211192F8-E2C3-49B8-865A-A8CC4E93A752}" type="pres">
      <dgm:prSet presAssocID="{3246BE7D-2A6D-4D8A-8840-80830B9C557A}" presName="connTx" presStyleLbl="parChTrans1D3" presStyleIdx="6" presStyleCnt="8"/>
      <dgm:spPr/>
    </dgm:pt>
    <dgm:pt modelId="{45F15176-75C9-4B7D-9C87-950EE0961925}" type="pres">
      <dgm:prSet presAssocID="{CB56B9D5-FC7A-476B-A53E-698258588FF0}" presName="root2" presStyleCnt="0"/>
      <dgm:spPr/>
    </dgm:pt>
    <dgm:pt modelId="{930CBD4F-A24C-4EEE-BFC6-2B65874C8BBA}" type="pres">
      <dgm:prSet presAssocID="{CB56B9D5-FC7A-476B-A53E-698258588FF0}" presName="LevelTwoTextNode" presStyleLbl="node3" presStyleIdx="6" presStyleCnt="8" custScaleX="195371">
        <dgm:presLayoutVars>
          <dgm:chPref val="3"/>
        </dgm:presLayoutVars>
      </dgm:prSet>
      <dgm:spPr/>
    </dgm:pt>
    <dgm:pt modelId="{7066C279-C07F-4A1A-8D7A-F2D059973C13}" type="pres">
      <dgm:prSet presAssocID="{CB56B9D5-FC7A-476B-A53E-698258588FF0}" presName="level3hierChild" presStyleCnt="0"/>
      <dgm:spPr/>
    </dgm:pt>
    <dgm:pt modelId="{1F341269-5F93-4DAF-95CE-8AF0AB70D46A}" type="pres">
      <dgm:prSet presAssocID="{3EB01531-2B7F-43D5-96BB-8C1FF37F0EFF}" presName="conn2-1" presStyleLbl="parChTrans1D2" presStyleIdx="3" presStyleCnt="4"/>
      <dgm:spPr/>
    </dgm:pt>
    <dgm:pt modelId="{5728AE0A-FF89-4220-899E-0BADA28A786A}" type="pres">
      <dgm:prSet presAssocID="{3EB01531-2B7F-43D5-96BB-8C1FF37F0EFF}" presName="connTx" presStyleLbl="parChTrans1D2" presStyleIdx="3" presStyleCnt="4"/>
      <dgm:spPr/>
    </dgm:pt>
    <dgm:pt modelId="{B78DE1E1-9CBD-4E8D-8C7D-F7C114EF4694}" type="pres">
      <dgm:prSet presAssocID="{763FE45D-E233-4585-A4C7-28BC8E4EAD0E}" presName="root2" presStyleCnt="0"/>
      <dgm:spPr/>
    </dgm:pt>
    <dgm:pt modelId="{3F4B269D-AEB0-4903-9A73-16F9E34A2C73}" type="pres">
      <dgm:prSet presAssocID="{763FE45D-E233-4585-A4C7-28BC8E4EAD0E}" presName="LevelTwoTextNode" presStyleLbl="node2" presStyleIdx="3" presStyleCnt="4" custScaleX="172799" custLinFactNeighborX="-474" custLinFactNeighborY="1084">
        <dgm:presLayoutVars>
          <dgm:chPref val="3"/>
        </dgm:presLayoutVars>
      </dgm:prSet>
      <dgm:spPr/>
    </dgm:pt>
    <dgm:pt modelId="{75F6B4D2-500F-4C52-93E2-2BF4AF660015}" type="pres">
      <dgm:prSet presAssocID="{763FE45D-E233-4585-A4C7-28BC8E4EAD0E}" presName="level3hierChild" presStyleCnt="0"/>
      <dgm:spPr/>
    </dgm:pt>
    <dgm:pt modelId="{F4932567-0F11-479D-8C76-D8108E4E92E3}" type="pres">
      <dgm:prSet presAssocID="{8597C9A9-D862-481A-A9FD-CD5CB16D7FE1}" presName="conn2-1" presStyleLbl="parChTrans1D3" presStyleIdx="7" presStyleCnt="8"/>
      <dgm:spPr/>
    </dgm:pt>
    <dgm:pt modelId="{0037C3E1-0046-46B0-BEE5-912F6CD84B30}" type="pres">
      <dgm:prSet presAssocID="{8597C9A9-D862-481A-A9FD-CD5CB16D7FE1}" presName="connTx" presStyleLbl="parChTrans1D3" presStyleIdx="7" presStyleCnt="8"/>
      <dgm:spPr/>
    </dgm:pt>
    <dgm:pt modelId="{D9A0944E-2B78-431E-982E-7A8D13ED1F12}" type="pres">
      <dgm:prSet presAssocID="{F1F64BF6-D4A6-416F-B686-972DD3CD8DE0}" presName="root2" presStyleCnt="0"/>
      <dgm:spPr/>
    </dgm:pt>
    <dgm:pt modelId="{48C8A691-A7E9-45F5-94FF-D9AEC64FCF55}" type="pres">
      <dgm:prSet presAssocID="{F1F64BF6-D4A6-416F-B686-972DD3CD8DE0}" presName="LevelTwoTextNode" presStyleLbl="node3" presStyleIdx="7" presStyleCnt="8" custScaleX="195420">
        <dgm:presLayoutVars>
          <dgm:chPref val="3"/>
        </dgm:presLayoutVars>
      </dgm:prSet>
      <dgm:spPr/>
    </dgm:pt>
    <dgm:pt modelId="{27DAD31B-6CF9-4DA6-96FC-09D9779257C0}" type="pres">
      <dgm:prSet presAssocID="{F1F64BF6-D4A6-416F-B686-972DD3CD8DE0}" presName="level3hierChild" presStyleCnt="0"/>
      <dgm:spPr/>
    </dgm:pt>
  </dgm:ptLst>
  <dgm:cxnLst>
    <dgm:cxn modelId="{595DD200-ECC3-4DB2-AE0D-F2871DBC220D}" type="presOf" srcId="{6DC29A78-7150-4074-A39E-E51D5A0BA677}" destId="{0EF3CC1D-5406-4550-8B9F-0DDA804BED72}" srcOrd="0" destOrd="0" presId="urn:microsoft.com/office/officeart/2005/8/layout/hierarchy2"/>
    <dgm:cxn modelId="{7870D904-CDCB-48EF-BFDD-712726DEB3EA}" srcId="{89147884-6C3C-47D2-AE68-B1D8F3F07876}" destId="{193B1556-78FE-4C92-9BB2-7526C62D1476}" srcOrd="1" destOrd="0" parTransId="{2A8292B4-C207-4C88-950C-0671D56CB638}" sibTransId="{8B7C9C6E-374C-4C3D-B141-5836847337B4}"/>
    <dgm:cxn modelId="{FAFCEC05-94A4-43C6-95EB-E56B065E25A2}" type="presOf" srcId="{193B1556-78FE-4C92-9BB2-7526C62D1476}" destId="{3C20E010-F1EF-4A15-BBB5-AD5A9B8D6DC1}" srcOrd="0" destOrd="0" presId="urn:microsoft.com/office/officeart/2005/8/layout/hierarchy2"/>
    <dgm:cxn modelId="{C8D82106-17B2-4981-83B7-2577D3344DA0}" srcId="{BA49F9F0-524C-4D28-B59F-B10069156223}" destId="{98B732EC-60EF-4C06-BCBC-252A54E5EB3E}" srcOrd="0" destOrd="0" parTransId="{EBFD3802-E4DD-45B9-AFB1-E94C84788437}" sibTransId="{A9C4AD66-6D73-4C47-A214-D02A1DF5AF69}"/>
    <dgm:cxn modelId="{FD536B0C-9625-4D7E-8127-97331B04CFFA}" type="presOf" srcId="{CB56B9D5-FC7A-476B-A53E-698258588FF0}" destId="{930CBD4F-A24C-4EEE-BFC6-2B65874C8BBA}" srcOrd="0" destOrd="0" presId="urn:microsoft.com/office/officeart/2005/8/layout/hierarchy2"/>
    <dgm:cxn modelId="{61EDA70F-A915-419A-A6FA-9F7299452135}" type="presOf" srcId="{3246BE7D-2A6D-4D8A-8840-80830B9C557A}" destId="{5D828ECF-09A1-4C20-9EBA-2F7393A4E53A}" srcOrd="0" destOrd="0" presId="urn:microsoft.com/office/officeart/2005/8/layout/hierarchy2"/>
    <dgm:cxn modelId="{CFBE6910-9B7D-41D4-8214-AA88DF631C46}" type="presOf" srcId="{0F8742D7-2560-4FF5-AFA7-B6FF67A59B86}" destId="{25FF2E5C-BA6B-4AD3-B40A-0991FCAC90FA}" srcOrd="0" destOrd="0" presId="urn:microsoft.com/office/officeart/2005/8/layout/hierarchy2"/>
    <dgm:cxn modelId="{D2724412-3B40-495D-A8B1-A1EC4C702BE6}" type="presOf" srcId="{08D0AC72-32DF-4BDE-8B95-68F14D74D813}" destId="{A67A6D22-CDC6-4E23-A6E8-16EEBCD499A4}" srcOrd="0" destOrd="0" presId="urn:microsoft.com/office/officeart/2005/8/layout/hierarchy2"/>
    <dgm:cxn modelId="{DBFBE215-267D-49DD-882D-28146BC43F89}" srcId="{DAED8209-D6CF-4051-8E3E-4D44B1E8857F}" destId="{41F153A5-CF4F-4A33-84CE-73B88FD02F75}" srcOrd="0" destOrd="0" parTransId="{0F8742D7-2560-4FF5-AFA7-B6FF67A59B86}" sibTransId="{AF266046-DFF0-4BA1-AD3A-451C1BD8507E}"/>
    <dgm:cxn modelId="{5C000D18-3304-4C45-A264-8E1CC972B313}" type="presOf" srcId="{2CC146D9-D789-44DB-80CF-E22C2755AB6D}" destId="{53E33882-0A7C-44E9-9F93-7295ED50C7B0}" srcOrd="1" destOrd="0" presId="urn:microsoft.com/office/officeart/2005/8/layout/hierarchy2"/>
    <dgm:cxn modelId="{4053A718-DD85-4A40-A81D-6CC8C12C10FF}" type="presOf" srcId="{782FCA0C-37FD-4D02-BD0D-ACC422B9625F}" destId="{1759D63A-0412-4FD2-B026-928DB774BE2C}" srcOrd="0" destOrd="0" presId="urn:microsoft.com/office/officeart/2005/8/layout/hierarchy2"/>
    <dgm:cxn modelId="{553A171F-F165-481E-99C1-C841587342EA}" type="presOf" srcId="{B696CD06-AEFF-44B7-BCB3-91C655915F1A}" destId="{76F126E3-93BD-4178-9C75-6AF61FE7334C}" srcOrd="1" destOrd="0" presId="urn:microsoft.com/office/officeart/2005/8/layout/hierarchy2"/>
    <dgm:cxn modelId="{3DDDB81F-121E-4793-9558-CCAD83C374EF}" type="presOf" srcId="{7C745A8B-A455-4FF6-BE21-2E86645179CB}" destId="{C56BFAC9-F21B-4AB9-8BEE-C6D77BEF17CD}" srcOrd="0" destOrd="0" presId="urn:microsoft.com/office/officeart/2005/8/layout/hierarchy2"/>
    <dgm:cxn modelId="{B5B91E22-BD67-4C24-8F4B-AB15724B9D84}" srcId="{98B732EC-60EF-4C06-BCBC-252A54E5EB3E}" destId="{F1BD80AA-221B-45AC-B121-7CF0E2412877}" srcOrd="1" destOrd="0" parTransId="{AF5B0821-0191-4344-8DD5-8EA9306D4B28}" sibTransId="{A1096CD5-CFFD-4B76-B3F0-BF9259928111}"/>
    <dgm:cxn modelId="{24551A23-DE60-44D2-B875-2B7519F12702}" type="presOf" srcId="{3EB01531-2B7F-43D5-96BB-8C1FF37F0EFF}" destId="{5728AE0A-FF89-4220-899E-0BADA28A786A}" srcOrd="1" destOrd="0" presId="urn:microsoft.com/office/officeart/2005/8/layout/hierarchy2"/>
    <dgm:cxn modelId="{11FDF32B-19BA-4CCB-8B1F-FE414E441938}" srcId="{89147884-6C3C-47D2-AE68-B1D8F3F07876}" destId="{6FC6BA68-9F32-4099-A463-7F8AFB0585F2}" srcOrd="3" destOrd="0" parTransId="{2DCFE6CE-6318-46FE-85FF-F2D170620B39}" sibTransId="{D033CA94-51E8-48B2-BD3B-0F9FEAB4C2D3}"/>
    <dgm:cxn modelId="{B9FA2D2E-9A3B-455D-B9FF-333DAFBA0CF2}" type="presOf" srcId="{2A8292B4-C207-4C88-950C-0671D56CB638}" destId="{12224DC2-ACEF-40F7-A581-2398C73825F4}" srcOrd="0" destOrd="0" presId="urn:microsoft.com/office/officeart/2005/8/layout/hierarchy2"/>
    <dgm:cxn modelId="{8A04E430-86B5-4358-BC26-AEF28FBD6C94}" type="presOf" srcId="{F1F64BF6-D4A6-416F-B686-972DD3CD8DE0}" destId="{48C8A691-A7E9-45F5-94FF-D9AEC64FCF55}" srcOrd="0" destOrd="0" presId="urn:microsoft.com/office/officeart/2005/8/layout/hierarchy2"/>
    <dgm:cxn modelId="{6CD9F230-F97F-42E8-BDF8-D484E98907D1}" type="presOf" srcId="{7C55DDE0-BFA3-47F0-BFCD-095A489200C6}" destId="{D5DEC416-F9D9-4851-B11B-B3A585BAABB6}" srcOrd="0" destOrd="0" presId="urn:microsoft.com/office/officeart/2005/8/layout/hierarchy2"/>
    <dgm:cxn modelId="{26091135-F39A-4EA9-95A3-B42104329B8A}" type="presOf" srcId="{73BCCE69-8705-461B-9147-123714E3A142}" destId="{DDC7C938-205A-444E-89AA-C7CE2F820D34}" srcOrd="1" destOrd="0" presId="urn:microsoft.com/office/officeart/2005/8/layout/hierarchy2"/>
    <dgm:cxn modelId="{34342735-47D1-4ECE-A7A2-0BA7EE19EEF5}" type="presOf" srcId="{7C55DDE0-BFA3-47F0-BFCD-095A489200C6}" destId="{DEF763EC-006E-47E2-9BC0-BDFA74D24B9E}" srcOrd="1" destOrd="0" presId="urn:microsoft.com/office/officeart/2005/8/layout/hierarchy2"/>
    <dgm:cxn modelId="{BC0C7B35-532D-4878-89F3-037A829BD72C}" srcId="{02B7D6B8-C941-48E8-A731-BD717E6657CA}" destId="{CB56B9D5-FC7A-476B-A53E-698258588FF0}" srcOrd="1" destOrd="0" parTransId="{3246BE7D-2A6D-4D8A-8840-80830B9C557A}" sibTransId="{BFB8B2AA-0AE4-46D5-B9E0-95BCDCE8A34C}"/>
    <dgm:cxn modelId="{6CF14538-1500-43AD-B6A2-F763F212518F}" type="presOf" srcId="{7A6A09A4-36EF-4A26-A070-77F68D726E65}" destId="{4B53EC76-D33B-4736-A234-C8586A62BCB8}" srcOrd="1" destOrd="0" presId="urn:microsoft.com/office/officeart/2005/8/layout/hierarchy2"/>
    <dgm:cxn modelId="{9339AC3A-2741-416A-8BF1-E5B51A2B1C10}" type="presOf" srcId="{0F8742D7-2560-4FF5-AFA7-B6FF67A59B86}" destId="{CC2048E4-6DBC-4F0F-BE64-DE026703FFFE}" srcOrd="1" destOrd="0" presId="urn:microsoft.com/office/officeart/2005/8/layout/hierarchy2"/>
    <dgm:cxn modelId="{87DBC73C-3A01-48FA-AA8C-743F34683FE8}" srcId="{98B732EC-60EF-4C06-BCBC-252A54E5EB3E}" destId="{02B7D6B8-C941-48E8-A731-BD717E6657CA}" srcOrd="2" destOrd="0" parTransId="{782FCA0C-37FD-4D02-BD0D-ACC422B9625F}" sibTransId="{EEA973DA-CFCD-4710-AF22-5F95A6AE5C97}"/>
    <dgm:cxn modelId="{E9F74C5F-E0F3-4C01-A32E-AC6C74C22F9E}" type="presOf" srcId="{2DCFE6CE-6318-46FE-85FF-F2D170620B39}" destId="{E39F86FB-90B0-4948-B2CD-857F0BC35079}" srcOrd="1" destOrd="0" presId="urn:microsoft.com/office/officeart/2005/8/layout/hierarchy2"/>
    <dgm:cxn modelId="{C698F261-650E-4116-9C6D-4EDE369B7503}" srcId="{763FE45D-E233-4585-A4C7-28BC8E4EAD0E}" destId="{F1F64BF6-D4A6-416F-B686-972DD3CD8DE0}" srcOrd="0" destOrd="0" parTransId="{8597C9A9-D862-481A-A9FD-CD5CB16D7FE1}" sibTransId="{F4F1B5F2-9D7E-4401-BC8C-3A1345E63205}"/>
    <dgm:cxn modelId="{EAD51143-1EC3-44A2-B7B5-06E8DF0E159F}" type="presOf" srcId="{89147884-6C3C-47D2-AE68-B1D8F3F07876}" destId="{903ED94A-C19A-4CF0-A1A6-0D571E3F181D}" srcOrd="0" destOrd="0" presId="urn:microsoft.com/office/officeart/2005/8/layout/hierarchy2"/>
    <dgm:cxn modelId="{3191F16A-F37C-48C7-A472-D3DCABEDD6E0}" type="presOf" srcId="{9D93B15B-D62C-4F60-B03E-CBB3734D2202}" destId="{4C966F5F-1C8B-4557-89BF-E278B00671F0}" srcOrd="1" destOrd="0" presId="urn:microsoft.com/office/officeart/2005/8/layout/hierarchy2"/>
    <dgm:cxn modelId="{2444BC4D-4F09-461F-8748-ABB43EC532E3}" type="presOf" srcId="{9D725668-1A1E-40AA-894E-D294B94EACEA}" destId="{24F57792-E2EE-4823-8E1A-274FF9B47BA8}" srcOrd="0" destOrd="0" presId="urn:microsoft.com/office/officeart/2005/8/layout/hierarchy2"/>
    <dgm:cxn modelId="{741BB34E-57F1-45E6-AF8A-CE554C7CB645}" type="presOf" srcId="{DAED8209-D6CF-4051-8E3E-4D44B1E8857F}" destId="{7AC9511E-4010-42F2-8B0E-39DFB843EF99}" srcOrd="0" destOrd="0" presId="urn:microsoft.com/office/officeart/2005/8/layout/hierarchy2"/>
    <dgm:cxn modelId="{9FDB6575-14C2-494E-9F5C-898ABCE2E693}" type="presOf" srcId="{8597C9A9-D862-481A-A9FD-CD5CB16D7FE1}" destId="{F4932567-0F11-479D-8C76-D8108E4E92E3}" srcOrd="0" destOrd="0" presId="urn:microsoft.com/office/officeart/2005/8/layout/hierarchy2"/>
    <dgm:cxn modelId="{E5987E75-0CCB-49FD-9ED0-95BD415D6149}" type="presOf" srcId="{BA49F9F0-524C-4D28-B59F-B10069156223}" destId="{AE189F06-08FC-40D9-B221-A2DFF83DD315}" srcOrd="0" destOrd="0" presId="urn:microsoft.com/office/officeart/2005/8/layout/hierarchy2"/>
    <dgm:cxn modelId="{96789275-6B31-45AE-B993-9873F6E7210C}" type="presOf" srcId="{2CC146D9-D789-44DB-80CF-E22C2755AB6D}" destId="{A3B7F6A8-115E-461D-8E18-7146AF9032EF}" srcOrd="0" destOrd="0" presId="urn:microsoft.com/office/officeart/2005/8/layout/hierarchy2"/>
    <dgm:cxn modelId="{A8BE5758-FB54-45DC-8A37-4E22E818454A}" type="presOf" srcId="{3246BE7D-2A6D-4D8A-8840-80830B9C557A}" destId="{211192F8-E2C3-49B8-865A-A8CC4E93A752}" srcOrd="1" destOrd="0" presId="urn:microsoft.com/office/officeart/2005/8/layout/hierarchy2"/>
    <dgm:cxn modelId="{C331AF7A-0D5A-4310-BB73-9AF17266B2E1}" type="presOf" srcId="{73BCCE69-8705-461B-9147-123714E3A142}" destId="{DD69D046-01C8-4FDB-80EF-BF5B7A0241C3}" srcOrd="0" destOrd="0" presId="urn:microsoft.com/office/officeart/2005/8/layout/hierarchy2"/>
    <dgm:cxn modelId="{3ADEBE8B-68AC-4D1E-BF15-2B62F33A38A3}" type="presOf" srcId="{2DCFE6CE-6318-46FE-85FF-F2D170620B39}" destId="{87895BE6-49D4-4964-AFF7-7241F09D19CF}" srcOrd="0" destOrd="0" presId="urn:microsoft.com/office/officeart/2005/8/layout/hierarchy2"/>
    <dgm:cxn modelId="{53C1908E-67D4-4CF7-8202-742C3031DC65}" type="presOf" srcId="{F0867C57-8A30-47EE-9AB8-B05BE054A8F6}" destId="{0D5AD2A4-C222-4E87-BF69-9E2450B4D58B}" srcOrd="0" destOrd="0" presId="urn:microsoft.com/office/officeart/2005/8/layout/hierarchy2"/>
    <dgm:cxn modelId="{B064AB91-0A29-4EA7-AB2D-6DF1B69E143F}" srcId="{DAED8209-D6CF-4051-8E3E-4D44B1E8857F}" destId="{08D0AC72-32DF-4BDE-8B95-68F14D74D813}" srcOrd="3" destOrd="0" parTransId="{6DC29A78-7150-4074-A39E-E51D5A0BA677}" sibTransId="{DF5C3749-5C32-4E75-B5C7-9C5E2682CF0A}"/>
    <dgm:cxn modelId="{CA406899-D2EE-4931-BBE4-65B01FD9064C}" type="presOf" srcId="{B696CD06-AEFF-44B7-BCB3-91C655915F1A}" destId="{46339D71-4094-42E4-9219-A7F5AE6E5A79}" srcOrd="0" destOrd="0" presId="urn:microsoft.com/office/officeart/2005/8/layout/hierarchy2"/>
    <dgm:cxn modelId="{184FD5AA-125C-4BC5-B9D7-C1606C91267E}" type="presOf" srcId="{02B7D6B8-C941-48E8-A731-BD717E6657CA}" destId="{3F0E78F8-3710-4D0F-A878-20441C937B6D}" srcOrd="0" destOrd="0" presId="urn:microsoft.com/office/officeart/2005/8/layout/hierarchy2"/>
    <dgm:cxn modelId="{39423EAE-FC7D-435A-BB08-D329818F097F}" type="presOf" srcId="{3EB01531-2B7F-43D5-96BB-8C1FF37F0EFF}" destId="{1F341269-5F93-4DAF-95CE-8AF0AB70D46A}" srcOrd="0" destOrd="0" presId="urn:microsoft.com/office/officeart/2005/8/layout/hierarchy2"/>
    <dgm:cxn modelId="{7AB7B8B0-832D-40E3-B30A-19BD04FADD70}" type="presOf" srcId="{7A6A09A4-36EF-4A26-A070-77F68D726E65}" destId="{327BDC62-5EAC-4E00-848B-21B372979B7C}" srcOrd="0" destOrd="0" presId="urn:microsoft.com/office/officeart/2005/8/layout/hierarchy2"/>
    <dgm:cxn modelId="{D76982B1-24DF-4EEA-BCCA-CD70FAA1FB97}" type="presOf" srcId="{763FE45D-E233-4585-A4C7-28BC8E4EAD0E}" destId="{3F4B269D-AEB0-4903-9A73-16F9E34A2C73}" srcOrd="0" destOrd="0" presId="urn:microsoft.com/office/officeart/2005/8/layout/hierarchy2"/>
    <dgm:cxn modelId="{1DBE83B1-B38A-49EE-B28F-F64B09CAF41D}" type="presOf" srcId="{6DC29A78-7150-4074-A39E-E51D5A0BA677}" destId="{2C6B8804-AC12-48B2-BC68-D33E5C17239E}" srcOrd="1" destOrd="0" presId="urn:microsoft.com/office/officeart/2005/8/layout/hierarchy2"/>
    <dgm:cxn modelId="{0CB947B3-B3C1-477D-8999-2FFC7B8243C8}" type="presOf" srcId="{8597C9A9-D862-481A-A9FD-CD5CB16D7FE1}" destId="{0037C3E1-0046-46B0-BEE5-912F6CD84B30}" srcOrd="1" destOrd="0" presId="urn:microsoft.com/office/officeart/2005/8/layout/hierarchy2"/>
    <dgm:cxn modelId="{908AE7B6-489B-42D1-A895-E3B90516133E}" srcId="{DAED8209-D6CF-4051-8E3E-4D44B1E8857F}" destId="{B2B80E37-305B-43CA-BDA1-37BDAA01E3FB}" srcOrd="2" destOrd="0" parTransId="{7C55DDE0-BFA3-47F0-BFCD-095A489200C6}" sibTransId="{14A788AA-F78C-4318-AA3E-C2072A405D9F}"/>
    <dgm:cxn modelId="{478A53B8-E009-4EB9-B0DB-E6E9E23145C3}" srcId="{DAED8209-D6CF-4051-8E3E-4D44B1E8857F}" destId="{25909DE1-0A97-4240-8B20-FA38AAD8FC11}" srcOrd="1" destOrd="0" parTransId="{9D93B15B-D62C-4F60-B03E-CBB3734D2202}" sibTransId="{A906EA40-014C-43D7-950D-DBA2BC9B6C9C}"/>
    <dgm:cxn modelId="{1D29A7B9-9D02-4284-8F7C-EED5E5F1248E}" type="presOf" srcId="{6FC6BA68-9F32-4099-A463-7F8AFB0585F2}" destId="{6EB4C27F-D476-48E0-9051-1D70AFBF9FCF}" srcOrd="0" destOrd="0" presId="urn:microsoft.com/office/officeart/2005/8/layout/hierarchy2"/>
    <dgm:cxn modelId="{260DB9B9-4BC4-45DA-A5DB-82D53CA04634}" type="presOf" srcId="{AF5B0821-0191-4344-8DD5-8EA9306D4B28}" destId="{DEA53751-90B5-4C5F-ADC8-446F5BB97D19}" srcOrd="0" destOrd="0" presId="urn:microsoft.com/office/officeart/2005/8/layout/hierarchy2"/>
    <dgm:cxn modelId="{D5D743BA-54FE-4D6F-A8D4-C6C6A0A59D81}" type="presOf" srcId="{98B732EC-60EF-4C06-BCBC-252A54E5EB3E}" destId="{6901E4E0-EE5D-4A26-8B24-554E7C30138A}" srcOrd="0" destOrd="0" presId="urn:microsoft.com/office/officeart/2005/8/layout/hierarchy2"/>
    <dgm:cxn modelId="{FA780FBB-DDB3-4A90-A0A4-AC172EF36D49}" srcId="{98B732EC-60EF-4C06-BCBC-252A54E5EB3E}" destId="{763FE45D-E233-4585-A4C7-28BC8E4EAD0E}" srcOrd="3" destOrd="0" parTransId="{3EB01531-2B7F-43D5-96BB-8C1FF37F0EFF}" sibTransId="{A3E48EEE-3F46-4FA6-B90E-C3FE8955A754}"/>
    <dgm:cxn modelId="{71C03CBC-C69B-4CA8-BDE4-B0D05E1DDEF8}" type="presOf" srcId="{AF5B0821-0191-4344-8DD5-8EA9306D4B28}" destId="{87F1967E-F6F2-41F3-951B-0AF0BAAB184C}" srcOrd="1" destOrd="0" presId="urn:microsoft.com/office/officeart/2005/8/layout/hierarchy2"/>
    <dgm:cxn modelId="{8633C8BC-BA08-4936-B72E-021F042C7C1E}" srcId="{DAED8209-D6CF-4051-8E3E-4D44B1E8857F}" destId="{89147884-6C3C-47D2-AE68-B1D8F3F07876}" srcOrd="4" destOrd="0" parTransId="{F0867C57-8A30-47EE-9AB8-B05BE054A8F6}" sibTransId="{655FE642-0C17-42F1-A37F-9696F977F5B8}"/>
    <dgm:cxn modelId="{D7A06FC6-86E6-47B8-B88C-6A1EA172B23D}" type="presOf" srcId="{CB958EB3-73DB-4BA5-A0F3-9DFF10BB0CAC}" destId="{49E9AF0A-BEC0-4E7E-BA37-FDF8D85C388E}" srcOrd="0" destOrd="0" presId="urn:microsoft.com/office/officeart/2005/8/layout/hierarchy2"/>
    <dgm:cxn modelId="{7A1D9BC8-D6BA-4CA3-ADC7-5F3401762B87}" srcId="{89147884-6C3C-47D2-AE68-B1D8F3F07876}" destId="{7C745A8B-A455-4FF6-BE21-2E86645179CB}" srcOrd="2" destOrd="0" parTransId="{73BCCE69-8705-461B-9147-123714E3A142}" sibTransId="{392D3031-6ECA-42F3-9E20-D898899D2591}"/>
    <dgm:cxn modelId="{9E4C9CCA-2E0B-49AB-95C3-F19B23F9F3DF}" type="presOf" srcId="{2A8292B4-C207-4C88-950C-0671D56CB638}" destId="{5427AD64-BAD4-4ECA-B37B-B5A347A5CC6F}" srcOrd="1" destOrd="0" presId="urn:microsoft.com/office/officeart/2005/8/layout/hierarchy2"/>
    <dgm:cxn modelId="{81F845D3-F69B-4B8E-9664-264551C6A0FC}" type="presOf" srcId="{9D93B15B-D62C-4F60-B03E-CBB3734D2202}" destId="{4A4BABB0-A39B-476D-8431-728B13704A31}" srcOrd="0" destOrd="0" presId="urn:microsoft.com/office/officeart/2005/8/layout/hierarchy2"/>
    <dgm:cxn modelId="{5A3325D5-E9BB-4CD8-9FA1-0D5947F38FC7}" type="presOf" srcId="{F1BD80AA-221B-45AC-B121-7CF0E2412877}" destId="{A97D30A1-2F9F-4521-8202-DDA45E24635B}" srcOrd="0" destOrd="0" presId="urn:microsoft.com/office/officeart/2005/8/layout/hierarchy2"/>
    <dgm:cxn modelId="{1B9BA9D6-1597-45B8-BE2C-2D7120786D21}" type="presOf" srcId="{25909DE1-0A97-4240-8B20-FA38AAD8FC11}" destId="{0F4598CC-FDF9-4715-998C-DC88C7E22EA4}" srcOrd="0" destOrd="0" presId="urn:microsoft.com/office/officeart/2005/8/layout/hierarchy2"/>
    <dgm:cxn modelId="{66D4DBD9-5208-4D69-A488-2A36955F5C5A}" srcId="{02B7D6B8-C941-48E8-A731-BD717E6657CA}" destId="{9D725668-1A1E-40AA-894E-D294B94EACEA}" srcOrd="0" destOrd="0" parTransId="{7A6A09A4-36EF-4A26-A070-77F68D726E65}" sibTransId="{F84F019F-5157-4563-82C0-1A41F69299A4}"/>
    <dgm:cxn modelId="{188D92DA-F23D-4992-920F-51EE77727C19}" type="presOf" srcId="{F0867C57-8A30-47EE-9AB8-B05BE054A8F6}" destId="{80D9BBB0-0ADA-4EE5-AE2B-2F0A3E4AEE22}" srcOrd="1" destOrd="0" presId="urn:microsoft.com/office/officeart/2005/8/layout/hierarchy2"/>
    <dgm:cxn modelId="{90A8BCE6-5B49-495B-AC40-FC60615ECFC4}" srcId="{89147884-6C3C-47D2-AE68-B1D8F3F07876}" destId="{CB958EB3-73DB-4BA5-A0F3-9DFF10BB0CAC}" srcOrd="0" destOrd="0" parTransId="{2CC146D9-D789-44DB-80CF-E22C2755AB6D}" sibTransId="{36E3199A-1884-48F8-ADD8-C1720E01C194}"/>
    <dgm:cxn modelId="{CDE7B4E9-B576-400B-8B0A-85F68CC084EC}" srcId="{98B732EC-60EF-4C06-BCBC-252A54E5EB3E}" destId="{DAED8209-D6CF-4051-8E3E-4D44B1E8857F}" srcOrd="0" destOrd="0" parTransId="{B696CD06-AEFF-44B7-BCB3-91C655915F1A}" sibTransId="{4AA20B70-861F-4425-8436-E32043F1C0C2}"/>
    <dgm:cxn modelId="{7E71CDED-A90A-4953-BB74-273986FDE59E}" type="presOf" srcId="{41F153A5-CF4F-4A33-84CE-73B88FD02F75}" destId="{E6949DAD-D4CD-4394-8D32-BFC210D1471F}" srcOrd="0" destOrd="0" presId="urn:microsoft.com/office/officeart/2005/8/layout/hierarchy2"/>
    <dgm:cxn modelId="{E0DCC6F8-E319-4D21-AFD0-FAD1332C662A}" type="presOf" srcId="{782FCA0C-37FD-4D02-BD0D-ACC422B9625F}" destId="{9D236118-4C35-43AF-A62C-5971A06DE9D9}" srcOrd="1" destOrd="0" presId="urn:microsoft.com/office/officeart/2005/8/layout/hierarchy2"/>
    <dgm:cxn modelId="{4FB477FA-7B5C-4767-A16D-EDDB38EEC029}" type="presOf" srcId="{B2B80E37-305B-43CA-BDA1-37BDAA01E3FB}" destId="{99371390-5748-4A73-B61A-D563CED48402}" srcOrd="0" destOrd="0" presId="urn:microsoft.com/office/officeart/2005/8/layout/hierarchy2"/>
    <dgm:cxn modelId="{7C8D4EAB-5D67-4B9E-9703-87746F72BD67}" type="presParOf" srcId="{AE189F06-08FC-40D9-B221-A2DFF83DD315}" destId="{AB1A3D23-285B-4E57-8966-E2656761E42D}" srcOrd="0" destOrd="0" presId="urn:microsoft.com/office/officeart/2005/8/layout/hierarchy2"/>
    <dgm:cxn modelId="{293C31F7-B31D-4436-9003-F243009CB82F}" type="presParOf" srcId="{AB1A3D23-285B-4E57-8966-E2656761E42D}" destId="{6901E4E0-EE5D-4A26-8B24-554E7C30138A}" srcOrd="0" destOrd="0" presId="urn:microsoft.com/office/officeart/2005/8/layout/hierarchy2"/>
    <dgm:cxn modelId="{804714E3-3EA7-48BF-8837-EAAF1E81C4CA}" type="presParOf" srcId="{AB1A3D23-285B-4E57-8966-E2656761E42D}" destId="{ACB740BB-AA73-4FD6-888F-4FA8D437028A}" srcOrd="1" destOrd="0" presId="urn:microsoft.com/office/officeart/2005/8/layout/hierarchy2"/>
    <dgm:cxn modelId="{A0510472-6B38-42AB-B4E8-3E582C4AFD2B}" type="presParOf" srcId="{ACB740BB-AA73-4FD6-888F-4FA8D437028A}" destId="{46339D71-4094-42E4-9219-A7F5AE6E5A79}" srcOrd="0" destOrd="0" presId="urn:microsoft.com/office/officeart/2005/8/layout/hierarchy2"/>
    <dgm:cxn modelId="{AE714421-CF13-47D5-A38D-D76EF0C72BD1}" type="presParOf" srcId="{46339D71-4094-42E4-9219-A7F5AE6E5A79}" destId="{76F126E3-93BD-4178-9C75-6AF61FE7334C}" srcOrd="0" destOrd="0" presId="urn:microsoft.com/office/officeart/2005/8/layout/hierarchy2"/>
    <dgm:cxn modelId="{C7A270AD-4C3A-4535-AE27-B1A5A2EE685F}" type="presParOf" srcId="{ACB740BB-AA73-4FD6-888F-4FA8D437028A}" destId="{575D87AF-178B-43CB-A122-E1F6E988416D}" srcOrd="1" destOrd="0" presId="urn:microsoft.com/office/officeart/2005/8/layout/hierarchy2"/>
    <dgm:cxn modelId="{D57F548C-8337-424D-B547-DF14691D2442}" type="presParOf" srcId="{575D87AF-178B-43CB-A122-E1F6E988416D}" destId="{7AC9511E-4010-42F2-8B0E-39DFB843EF99}" srcOrd="0" destOrd="0" presId="urn:microsoft.com/office/officeart/2005/8/layout/hierarchy2"/>
    <dgm:cxn modelId="{CD9D524A-D552-4B76-9798-594B7EDD22CD}" type="presParOf" srcId="{575D87AF-178B-43CB-A122-E1F6E988416D}" destId="{624EC555-00CB-4133-9CCF-3C593A87E427}" srcOrd="1" destOrd="0" presId="urn:microsoft.com/office/officeart/2005/8/layout/hierarchy2"/>
    <dgm:cxn modelId="{DD84ACC6-D955-430A-A6DA-D5CE58855673}" type="presParOf" srcId="{624EC555-00CB-4133-9CCF-3C593A87E427}" destId="{25FF2E5C-BA6B-4AD3-B40A-0991FCAC90FA}" srcOrd="0" destOrd="0" presId="urn:microsoft.com/office/officeart/2005/8/layout/hierarchy2"/>
    <dgm:cxn modelId="{1DA78972-195E-49CD-87B1-031E840115B0}" type="presParOf" srcId="{25FF2E5C-BA6B-4AD3-B40A-0991FCAC90FA}" destId="{CC2048E4-6DBC-4F0F-BE64-DE026703FFFE}" srcOrd="0" destOrd="0" presId="urn:microsoft.com/office/officeart/2005/8/layout/hierarchy2"/>
    <dgm:cxn modelId="{7E3E0471-1C84-49D5-BEFA-66518FD6F7B0}" type="presParOf" srcId="{624EC555-00CB-4133-9CCF-3C593A87E427}" destId="{C95F8F28-0881-4216-8404-3BFE849442ED}" srcOrd="1" destOrd="0" presId="urn:microsoft.com/office/officeart/2005/8/layout/hierarchy2"/>
    <dgm:cxn modelId="{273948C9-E92F-4386-89FC-A6B331127FE8}" type="presParOf" srcId="{C95F8F28-0881-4216-8404-3BFE849442ED}" destId="{E6949DAD-D4CD-4394-8D32-BFC210D1471F}" srcOrd="0" destOrd="0" presId="urn:microsoft.com/office/officeart/2005/8/layout/hierarchy2"/>
    <dgm:cxn modelId="{1F964AF3-F649-4EE1-9EB4-EB34EE35D60C}" type="presParOf" srcId="{C95F8F28-0881-4216-8404-3BFE849442ED}" destId="{45F825DB-E23B-46FF-8447-B865F202E961}" srcOrd="1" destOrd="0" presId="urn:microsoft.com/office/officeart/2005/8/layout/hierarchy2"/>
    <dgm:cxn modelId="{F0B4FE11-77DB-47F2-A402-81CA0EB6C787}" type="presParOf" srcId="{624EC555-00CB-4133-9CCF-3C593A87E427}" destId="{4A4BABB0-A39B-476D-8431-728B13704A31}" srcOrd="2" destOrd="0" presId="urn:microsoft.com/office/officeart/2005/8/layout/hierarchy2"/>
    <dgm:cxn modelId="{3299C9AE-CE53-43BF-B1BB-B4E0A7F841C2}" type="presParOf" srcId="{4A4BABB0-A39B-476D-8431-728B13704A31}" destId="{4C966F5F-1C8B-4557-89BF-E278B00671F0}" srcOrd="0" destOrd="0" presId="urn:microsoft.com/office/officeart/2005/8/layout/hierarchy2"/>
    <dgm:cxn modelId="{04FF13BF-FC6B-4806-9123-F1716442E5EA}" type="presParOf" srcId="{624EC555-00CB-4133-9CCF-3C593A87E427}" destId="{BA625688-815F-4A2F-BB6E-87ECC8553B8D}" srcOrd="3" destOrd="0" presId="urn:microsoft.com/office/officeart/2005/8/layout/hierarchy2"/>
    <dgm:cxn modelId="{1E344033-E2EE-4E14-AEDE-EF5E95DC9B66}" type="presParOf" srcId="{BA625688-815F-4A2F-BB6E-87ECC8553B8D}" destId="{0F4598CC-FDF9-4715-998C-DC88C7E22EA4}" srcOrd="0" destOrd="0" presId="urn:microsoft.com/office/officeart/2005/8/layout/hierarchy2"/>
    <dgm:cxn modelId="{CFBADE81-6C86-4131-9259-2DFA2387B688}" type="presParOf" srcId="{BA625688-815F-4A2F-BB6E-87ECC8553B8D}" destId="{C518E188-A12F-4B5B-82D6-0791B83B8CE3}" srcOrd="1" destOrd="0" presId="urn:microsoft.com/office/officeart/2005/8/layout/hierarchy2"/>
    <dgm:cxn modelId="{3C113BD4-7C52-412C-BA3B-67156A040D5D}" type="presParOf" srcId="{624EC555-00CB-4133-9CCF-3C593A87E427}" destId="{D5DEC416-F9D9-4851-B11B-B3A585BAABB6}" srcOrd="4" destOrd="0" presId="urn:microsoft.com/office/officeart/2005/8/layout/hierarchy2"/>
    <dgm:cxn modelId="{1C432C6F-0B8C-412A-AC01-6EB595B4E96F}" type="presParOf" srcId="{D5DEC416-F9D9-4851-B11B-B3A585BAABB6}" destId="{DEF763EC-006E-47E2-9BC0-BDFA74D24B9E}" srcOrd="0" destOrd="0" presId="urn:microsoft.com/office/officeart/2005/8/layout/hierarchy2"/>
    <dgm:cxn modelId="{A65A19A3-759E-4688-84E2-1C76793544EC}" type="presParOf" srcId="{624EC555-00CB-4133-9CCF-3C593A87E427}" destId="{70BDC8DD-95A9-4D0E-9D30-FAAB76A55126}" srcOrd="5" destOrd="0" presId="urn:microsoft.com/office/officeart/2005/8/layout/hierarchy2"/>
    <dgm:cxn modelId="{059D8D03-DE72-436A-A100-65DB72219A1C}" type="presParOf" srcId="{70BDC8DD-95A9-4D0E-9D30-FAAB76A55126}" destId="{99371390-5748-4A73-B61A-D563CED48402}" srcOrd="0" destOrd="0" presId="urn:microsoft.com/office/officeart/2005/8/layout/hierarchy2"/>
    <dgm:cxn modelId="{6DE7825D-CAB6-49A6-BC4D-CBA9BE650D6C}" type="presParOf" srcId="{70BDC8DD-95A9-4D0E-9D30-FAAB76A55126}" destId="{73CDA21A-74B8-4C16-A6C1-0A0A97619129}" srcOrd="1" destOrd="0" presId="urn:microsoft.com/office/officeart/2005/8/layout/hierarchy2"/>
    <dgm:cxn modelId="{BB39A867-042A-4C13-8E73-9E187B36C70C}" type="presParOf" srcId="{624EC555-00CB-4133-9CCF-3C593A87E427}" destId="{0EF3CC1D-5406-4550-8B9F-0DDA804BED72}" srcOrd="6" destOrd="0" presId="urn:microsoft.com/office/officeart/2005/8/layout/hierarchy2"/>
    <dgm:cxn modelId="{BC672D7E-462C-4642-82C8-D92420E7568E}" type="presParOf" srcId="{0EF3CC1D-5406-4550-8B9F-0DDA804BED72}" destId="{2C6B8804-AC12-48B2-BC68-D33E5C17239E}" srcOrd="0" destOrd="0" presId="urn:microsoft.com/office/officeart/2005/8/layout/hierarchy2"/>
    <dgm:cxn modelId="{7E4761D9-9011-4F76-8040-3E4290E7F027}" type="presParOf" srcId="{624EC555-00CB-4133-9CCF-3C593A87E427}" destId="{1B64436E-E8EC-4BAB-BF2D-2B013C31F269}" srcOrd="7" destOrd="0" presId="urn:microsoft.com/office/officeart/2005/8/layout/hierarchy2"/>
    <dgm:cxn modelId="{4F90FDE5-8FF3-4062-8CFB-B363B5A44F0B}" type="presParOf" srcId="{1B64436E-E8EC-4BAB-BF2D-2B013C31F269}" destId="{A67A6D22-CDC6-4E23-A6E8-16EEBCD499A4}" srcOrd="0" destOrd="0" presId="urn:microsoft.com/office/officeart/2005/8/layout/hierarchy2"/>
    <dgm:cxn modelId="{AC897EAE-23F9-4222-9727-3EE99E40CE87}" type="presParOf" srcId="{1B64436E-E8EC-4BAB-BF2D-2B013C31F269}" destId="{037C723E-8B8D-4D35-AA21-64F0052B9A49}" srcOrd="1" destOrd="0" presId="urn:microsoft.com/office/officeart/2005/8/layout/hierarchy2"/>
    <dgm:cxn modelId="{832F8BFB-9EDE-4C57-B419-63F57F2435D6}" type="presParOf" srcId="{624EC555-00CB-4133-9CCF-3C593A87E427}" destId="{0D5AD2A4-C222-4E87-BF69-9E2450B4D58B}" srcOrd="8" destOrd="0" presId="urn:microsoft.com/office/officeart/2005/8/layout/hierarchy2"/>
    <dgm:cxn modelId="{52743118-5FF6-4882-B64A-612DAA9824C3}" type="presParOf" srcId="{0D5AD2A4-C222-4E87-BF69-9E2450B4D58B}" destId="{80D9BBB0-0ADA-4EE5-AE2B-2F0A3E4AEE22}" srcOrd="0" destOrd="0" presId="urn:microsoft.com/office/officeart/2005/8/layout/hierarchy2"/>
    <dgm:cxn modelId="{9B601469-7DEE-4E27-93CC-5CB6393AC9CC}" type="presParOf" srcId="{624EC555-00CB-4133-9CCF-3C593A87E427}" destId="{0B47E4F1-2F92-4CCF-9A41-77CE8CC2C35F}" srcOrd="9" destOrd="0" presId="urn:microsoft.com/office/officeart/2005/8/layout/hierarchy2"/>
    <dgm:cxn modelId="{790C24A7-1130-457E-9689-BC97F3E2737E}" type="presParOf" srcId="{0B47E4F1-2F92-4CCF-9A41-77CE8CC2C35F}" destId="{903ED94A-C19A-4CF0-A1A6-0D571E3F181D}" srcOrd="0" destOrd="0" presId="urn:microsoft.com/office/officeart/2005/8/layout/hierarchy2"/>
    <dgm:cxn modelId="{991E7BF5-B8E2-4668-B8D2-1F2E73549E18}" type="presParOf" srcId="{0B47E4F1-2F92-4CCF-9A41-77CE8CC2C35F}" destId="{14442256-F440-4CDA-B2B8-5014607F79B1}" srcOrd="1" destOrd="0" presId="urn:microsoft.com/office/officeart/2005/8/layout/hierarchy2"/>
    <dgm:cxn modelId="{610146A1-DDD7-47A4-97A8-F33414AF00FC}" type="presParOf" srcId="{14442256-F440-4CDA-B2B8-5014607F79B1}" destId="{A3B7F6A8-115E-461D-8E18-7146AF9032EF}" srcOrd="0" destOrd="0" presId="urn:microsoft.com/office/officeart/2005/8/layout/hierarchy2"/>
    <dgm:cxn modelId="{E68D1751-2DC2-4153-BFE0-1BE22A7ACBA7}" type="presParOf" srcId="{A3B7F6A8-115E-461D-8E18-7146AF9032EF}" destId="{53E33882-0A7C-44E9-9F93-7295ED50C7B0}" srcOrd="0" destOrd="0" presId="urn:microsoft.com/office/officeart/2005/8/layout/hierarchy2"/>
    <dgm:cxn modelId="{AFDFAA6D-2ED5-40B0-82A2-0503E60B1AF6}" type="presParOf" srcId="{14442256-F440-4CDA-B2B8-5014607F79B1}" destId="{DACE7D63-BF1B-440D-9BFA-B5B95945E19C}" srcOrd="1" destOrd="0" presId="urn:microsoft.com/office/officeart/2005/8/layout/hierarchy2"/>
    <dgm:cxn modelId="{4515F297-CDF6-4365-951F-5E5A2BEEE55B}" type="presParOf" srcId="{DACE7D63-BF1B-440D-9BFA-B5B95945E19C}" destId="{49E9AF0A-BEC0-4E7E-BA37-FDF8D85C388E}" srcOrd="0" destOrd="0" presId="urn:microsoft.com/office/officeart/2005/8/layout/hierarchy2"/>
    <dgm:cxn modelId="{356D383A-8D75-4474-93B4-51F53C9C0B49}" type="presParOf" srcId="{DACE7D63-BF1B-440D-9BFA-B5B95945E19C}" destId="{278A8B60-D337-43CF-8F59-2F31ABF7D3E1}" srcOrd="1" destOrd="0" presId="urn:microsoft.com/office/officeart/2005/8/layout/hierarchy2"/>
    <dgm:cxn modelId="{95462A07-5588-423D-935A-09C869D440BA}" type="presParOf" srcId="{14442256-F440-4CDA-B2B8-5014607F79B1}" destId="{12224DC2-ACEF-40F7-A581-2398C73825F4}" srcOrd="2" destOrd="0" presId="urn:microsoft.com/office/officeart/2005/8/layout/hierarchy2"/>
    <dgm:cxn modelId="{17535CBA-072E-48C8-A41B-D668582F504B}" type="presParOf" srcId="{12224DC2-ACEF-40F7-A581-2398C73825F4}" destId="{5427AD64-BAD4-4ECA-B37B-B5A347A5CC6F}" srcOrd="0" destOrd="0" presId="urn:microsoft.com/office/officeart/2005/8/layout/hierarchy2"/>
    <dgm:cxn modelId="{ADAC7DD6-DCE8-4EB2-B4A1-F2E38CDE1603}" type="presParOf" srcId="{14442256-F440-4CDA-B2B8-5014607F79B1}" destId="{82145F60-2E81-48C3-AE15-F2B6FECA31C2}" srcOrd="3" destOrd="0" presId="urn:microsoft.com/office/officeart/2005/8/layout/hierarchy2"/>
    <dgm:cxn modelId="{48B3DD21-FF62-49F2-97BC-800DC5CDEAA1}" type="presParOf" srcId="{82145F60-2E81-48C3-AE15-F2B6FECA31C2}" destId="{3C20E010-F1EF-4A15-BBB5-AD5A9B8D6DC1}" srcOrd="0" destOrd="0" presId="urn:microsoft.com/office/officeart/2005/8/layout/hierarchy2"/>
    <dgm:cxn modelId="{60554F89-0121-4E6F-ADF5-A5EF4E8FDAD1}" type="presParOf" srcId="{82145F60-2E81-48C3-AE15-F2B6FECA31C2}" destId="{7AF9B4C2-F2EC-4E28-A57A-49AF4989677A}" srcOrd="1" destOrd="0" presId="urn:microsoft.com/office/officeart/2005/8/layout/hierarchy2"/>
    <dgm:cxn modelId="{B9CFEA74-7E28-4806-8AEF-70A895F1CDC0}" type="presParOf" srcId="{14442256-F440-4CDA-B2B8-5014607F79B1}" destId="{DD69D046-01C8-4FDB-80EF-BF5B7A0241C3}" srcOrd="4" destOrd="0" presId="urn:microsoft.com/office/officeart/2005/8/layout/hierarchy2"/>
    <dgm:cxn modelId="{D8AD113A-DD9B-4A3D-AA24-1D0DE9DC2C69}" type="presParOf" srcId="{DD69D046-01C8-4FDB-80EF-BF5B7A0241C3}" destId="{DDC7C938-205A-444E-89AA-C7CE2F820D34}" srcOrd="0" destOrd="0" presId="urn:microsoft.com/office/officeart/2005/8/layout/hierarchy2"/>
    <dgm:cxn modelId="{FD103CCF-8901-4D8C-9A58-48ABE637D7AC}" type="presParOf" srcId="{14442256-F440-4CDA-B2B8-5014607F79B1}" destId="{CDAC046B-B7C7-4956-9B98-B3FD9C0BC895}" srcOrd="5" destOrd="0" presId="urn:microsoft.com/office/officeart/2005/8/layout/hierarchy2"/>
    <dgm:cxn modelId="{4A9A10B5-1E23-4CB4-BF0F-D83483A7E553}" type="presParOf" srcId="{CDAC046B-B7C7-4956-9B98-B3FD9C0BC895}" destId="{C56BFAC9-F21B-4AB9-8BEE-C6D77BEF17CD}" srcOrd="0" destOrd="0" presId="urn:microsoft.com/office/officeart/2005/8/layout/hierarchy2"/>
    <dgm:cxn modelId="{FBA8B647-C685-4A1A-8460-4FC17A520AED}" type="presParOf" srcId="{CDAC046B-B7C7-4956-9B98-B3FD9C0BC895}" destId="{7B672399-37CD-401B-A3A4-4A039B970AD0}" srcOrd="1" destOrd="0" presId="urn:microsoft.com/office/officeart/2005/8/layout/hierarchy2"/>
    <dgm:cxn modelId="{5C34A16C-0051-4049-A629-5D17529E2E68}" type="presParOf" srcId="{14442256-F440-4CDA-B2B8-5014607F79B1}" destId="{87895BE6-49D4-4964-AFF7-7241F09D19CF}" srcOrd="6" destOrd="0" presId="urn:microsoft.com/office/officeart/2005/8/layout/hierarchy2"/>
    <dgm:cxn modelId="{1D785383-6858-49DE-9E9C-3A14C046FE74}" type="presParOf" srcId="{87895BE6-49D4-4964-AFF7-7241F09D19CF}" destId="{E39F86FB-90B0-4948-B2CD-857F0BC35079}" srcOrd="0" destOrd="0" presId="urn:microsoft.com/office/officeart/2005/8/layout/hierarchy2"/>
    <dgm:cxn modelId="{2BB12CC1-6B9B-4104-B879-1CAF5DE979B9}" type="presParOf" srcId="{14442256-F440-4CDA-B2B8-5014607F79B1}" destId="{0635EFA4-325A-4D8C-8E11-6F89C92C4329}" srcOrd="7" destOrd="0" presId="urn:microsoft.com/office/officeart/2005/8/layout/hierarchy2"/>
    <dgm:cxn modelId="{5EDBBDB9-41B0-41A8-9B12-315C50EDA41C}" type="presParOf" srcId="{0635EFA4-325A-4D8C-8E11-6F89C92C4329}" destId="{6EB4C27F-D476-48E0-9051-1D70AFBF9FCF}" srcOrd="0" destOrd="0" presId="urn:microsoft.com/office/officeart/2005/8/layout/hierarchy2"/>
    <dgm:cxn modelId="{802244DC-FB80-4BE8-A526-20EA44305154}" type="presParOf" srcId="{0635EFA4-325A-4D8C-8E11-6F89C92C4329}" destId="{2624F0D3-3430-4E76-A81E-1840658DAD30}" srcOrd="1" destOrd="0" presId="urn:microsoft.com/office/officeart/2005/8/layout/hierarchy2"/>
    <dgm:cxn modelId="{9ECDB04E-3CCD-43AE-ABEC-AB4412C1F7CD}" type="presParOf" srcId="{ACB740BB-AA73-4FD6-888F-4FA8D437028A}" destId="{DEA53751-90B5-4C5F-ADC8-446F5BB97D19}" srcOrd="2" destOrd="0" presId="urn:microsoft.com/office/officeart/2005/8/layout/hierarchy2"/>
    <dgm:cxn modelId="{72BFFEFE-6A55-4C5E-9A2A-E1923060CC39}" type="presParOf" srcId="{DEA53751-90B5-4C5F-ADC8-446F5BB97D19}" destId="{87F1967E-F6F2-41F3-951B-0AF0BAAB184C}" srcOrd="0" destOrd="0" presId="urn:microsoft.com/office/officeart/2005/8/layout/hierarchy2"/>
    <dgm:cxn modelId="{716D07A3-DF60-4F07-B851-165D34F117CE}" type="presParOf" srcId="{ACB740BB-AA73-4FD6-888F-4FA8D437028A}" destId="{234FDA76-4A3F-4B82-877A-FDEAA66B73E4}" srcOrd="3" destOrd="0" presId="urn:microsoft.com/office/officeart/2005/8/layout/hierarchy2"/>
    <dgm:cxn modelId="{9ABB210B-A7C2-4596-8280-33DE63175414}" type="presParOf" srcId="{234FDA76-4A3F-4B82-877A-FDEAA66B73E4}" destId="{A97D30A1-2F9F-4521-8202-DDA45E24635B}" srcOrd="0" destOrd="0" presId="urn:microsoft.com/office/officeart/2005/8/layout/hierarchy2"/>
    <dgm:cxn modelId="{7F2601C0-D7AA-4897-9819-71377B17EB36}" type="presParOf" srcId="{234FDA76-4A3F-4B82-877A-FDEAA66B73E4}" destId="{5648F0C3-D068-4F5B-8780-30B31302CC60}" srcOrd="1" destOrd="0" presId="urn:microsoft.com/office/officeart/2005/8/layout/hierarchy2"/>
    <dgm:cxn modelId="{643AC412-3FEB-4595-9CBC-4ADEA97EED69}" type="presParOf" srcId="{ACB740BB-AA73-4FD6-888F-4FA8D437028A}" destId="{1759D63A-0412-4FD2-B026-928DB774BE2C}" srcOrd="4" destOrd="0" presId="urn:microsoft.com/office/officeart/2005/8/layout/hierarchy2"/>
    <dgm:cxn modelId="{5B5178D2-D481-4B0B-9187-27F7F743A7EE}" type="presParOf" srcId="{1759D63A-0412-4FD2-B026-928DB774BE2C}" destId="{9D236118-4C35-43AF-A62C-5971A06DE9D9}" srcOrd="0" destOrd="0" presId="urn:microsoft.com/office/officeart/2005/8/layout/hierarchy2"/>
    <dgm:cxn modelId="{FB0B68B6-497E-4FEE-94D6-CC49F9CED061}" type="presParOf" srcId="{ACB740BB-AA73-4FD6-888F-4FA8D437028A}" destId="{758D291C-F912-4B58-8885-714CC6879BF7}" srcOrd="5" destOrd="0" presId="urn:microsoft.com/office/officeart/2005/8/layout/hierarchy2"/>
    <dgm:cxn modelId="{C2D897A0-BF0E-48A3-9CCA-2C86C5C9E73F}" type="presParOf" srcId="{758D291C-F912-4B58-8885-714CC6879BF7}" destId="{3F0E78F8-3710-4D0F-A878-20441C937B6D}" srcOrd="0" destOrd="0" presId="urn:microsoft.com/office/officeart/2005/8/layout/hierarchy2"/>
    <dgm:cxn modelId="{3D234AC0-BB3B-41C6-94B2-9A2377370EEB}" type="presParOf" srcId="{758D291C-F912-4B58-8885-714CC6879BF7}" destId="{CD1EF36C-2C87-4EE3-894D-BBDC76D08FA9}" srcOrd="1" destOrd="0" presId="urn:microsoft.com/office/officeart/2005/8/layout/hierarchy2"/>
    <dgm:cxn modelId="{9B9D15FE-E090-4EB6-B4A6-A5EAF54647FD}" type="presParOf" srcId="{CD1EF36C-2C87-4EE3-894D-BBDC76D08FA9}" destId="{327BDC62-5EAC-4E00-848B-21B372979B7C}" srcOrd="0" destOrd="0" presId="urn:microsoft.com/office/officeart/2005/8/layout/hierarchy2"/>
    <dgm:cxn modelId="{8D2F2AB2-B0A6-4EE0-914D-4C2FDC95DED7}" type="presParOf" srcId="{327BDC62-5EAC-4E00-848B-21B372979B7C}" destId="{4B53EC76-D33B-4736-A234-C8586A62BCB8}" srcOrd="0" destOrd="0" presId="urn:microsoft.com/office/officeart/2005/8/layout/hierarchy2"/>
    <dgm:cxn modelId="{11263322-B236-46D7-8BE7-DA57C503F4A7}" type="presParOf" srcId="{CD1EF36C-2C87-4EE3-894D-BBDC76D08FA9}" destId="{5085A3F8-9035-48E5-8339-8842FB46D33A}" srcOrd="1" destOrd="0" presId="urn:microsoft.com/office/officeart/2005/8/layout/hierarchy2"/>
    <dgm:cxn modelId="{BE0846F6-E2AA-4848-8CF5-2F835BD9D57F}" type="presParOf" srcId="{5085A3F8-9035-48E5-8339-8842FB46D33A}" destId="{24F57792-E2EE-4823-8E1A-274FF9B47BA8}" srcOrd="0" destOrd="0" presId="urn:microsoft.com/office/officeart/2005/8/layout/hierarchy2"/>
    <dgm:cxn modelId="{95C25855-C602-4C19-A15C-1F3A769AE5A7}" type="presParOf" srcId="{5085A3F8-9035-48E5-8339-8842FB46D33A}" destId="{ADB134FE-C581-4C92-A820-96460A426D30}" srcOrd="1" destOrd="0" presId="urn:microsoft.com/office/officeart/2005/8/layout/hierarchy2"/>
    <dgm:cxn modelId="{F23B1A8E-AB3C-4406-AFB5-2E0E8F8D8773}" type="presParOf" srcId="{CD1EF36C-2C87-4EE3-894D-BBDC76D08FA9}" destId="{5D828ECF-09A1-4C20-9EBA-2F7393A4E53A}" srcOrd="2" destOrd="0" presId="urn:microsoft.com/office/officeart/2005/8/layout/hierarchy2"/>
    <dgm:cxn modelId="{5E2351F8-3336-45B4-8532-F7D047D60A03}" type="presParOf" srcId="{5D828ECF-09A1-4C20-9EBA-2F7393A4E53A}" destId="{211192F8-E2C3-49B8-865A-A8CC4E93A752}" srcOrd="0" destOrd="0" presId="urn:microsoft.com/office/officeart/2005/8/layout/hierarchy2"/>
    <dgm:cxn modelId="{BE95B288-AB02-495B-98FC-7B88BC3CDDB0}" type="presParOf" srcId="{CD1EF36C-2C87-4EE3-894D-BBDC76D08FA9}" destId="{45F15176-75C9-4B7D-9C87-950EE0961925}" srcOrd="3" destOrd="0" presId="urn:microsoft.com/office/officeart/2005/8/layout/hierarchy2"/>
    <dgm:cxn modelId="{3637A424-4AA5-4A41-9395-663DBFC6BB77}" type="presParOf" srcId="{45F15176-75C9-4B7D-9C87-950EE0961925}" destId="{930CBD4F-A24C-4EEE-BFC6-2B65874C8BBA}" srcOrd="0" destOrd="0" presId="urn:microsoft.com/office/officeart/2005/8/layout/hierarchy2"/>
    <dgm:cxn modelId="{0D7E0B50-E8D4-40A7-A0B4-FEA8250F93D5}" type="presParOf" srcId="{45F15176-75C9-4B7D-9C87-950EE0961925}" destId="{7066C279-C07F-4A1A-8D7A-F2D059973C13}" srcOrd="1" destOrd="0" presId="urn:microsoft.com/office/officeart/2005/8/layout/hierarchy2"/>
    <dgm:cxn modelId="{22145AE9-406B-4619-A6B6-AACD9E00A328}" type="presParOf" srcId="{ACB740BB-AA73-4FD6-888F-4FA8D437028A}" destId="{1F341269-5F93-4DAF-95CE-8AF0AB70D46A}" srcOrd="6" destOrd="0" presId="urn:microsoft.com/office/officeart/2005/8/layout/hierarchy2"/>
    <dgm:cxn modelId="{62FFB045-9FD6-42DB-AD60-469E0C0FE11A}" type="presParOf" srcId="{1F341269-5F93-4DAF-95CE-8AF0AB70D46A}" destId="{5728AE0A-FF89-4220-899E-0BADA28A786A}" srcOrd="0" destOrd="0" presId="urn:microsoft.com/office/officeart/2005/8/layout/hierarchy2"/>
    <dgm:cxn modelId="{5E69C3FF-7B32-4D63-9872-C381B93F1705}" type="presParOf" srcId="{ACB740BB-AA73-4FD6-888F-4FA8D437028A}" destId="{B78DE1E1-9CBD-4E8D-8C7D-F7C114EF4694}" srcOrd="7" destOrd="0" presId="urn:microsoft.com/office/officeart/2005/8/layout/hierarchy2"/>
    <dgm:cxn modelId="{F33318B3-3E68-4855-BBCA-71289907C753}" type="presParOf" srcId="{B78DE1E1-9CBD-4E8D-8C7D-F7C114EF4694}" destId="{3F4B269D-AEB0-4903-9A73-16F9E34A2C73}" srcOrd="0" destOrd="0" presId="urn:microsoft.com/office/officeart/2005/8/layout/hierarchy2"/>
    <dgm:cxn modelId="{A661BA3E-651A-4C72-A214-B376CD29F450}" type="presParOf" srcId="{B78DE1E1-9CBD-4E8D-8C7D-F7C114EF4694}" destId="{75F6B4D2-500F-4C52-93E2-2BF4AF660015}" srcOrd="1" destOrd="0" presId="urn:microsoft.com/office/officeart/2005/8/layout/hierarchy2"/>
    <dgm:cxn modelId="{979B9DFB-529B-4039-8DFA-FFFEC1D9AE76}" type="presParOf" srcId="{75F6B4D2-500F-4C52-93E2-2BF4AF660015}" destId="{F4932567-0F11-479D-8C76-D8108E4E92E3}" srcOrd="0" destOrd="0" presId="urn:microsoft.com/office/officeart/2005/8/layout/hierarchy2"/>
    <dgm:cxn modelId="{1C7BB5DB-9592-41FA-87F6-0993FFE46651}" type="presParOf" srcId="{F4932567-0F11-479D-8C76-D8108E4E92E3}" destId="{0037C3E1-0046-46B0-BEE5-912F6CD84B30}" srcOrd="0" destOrd="0" presId="urn:microsoft.com/office/officeart/2005/8/layout/hierarchy2"/>
    <dgm:cxn modelId="{055C0356-0A90-47B2-9585-1E2023775AA2}" type="presParOf" srcId="{75F6B4D2-500F-4C52-93E2-2BF4AF660015}" destId="{D9A0944E-2B78-431E-982E-7A8D13ED1F12}" srcOrd="1" destOrd="0" presId="urn:microsoft.com/office/officeart/2005/8/layout/hierarchy2"/>
    <dgm:cxn modelId="{73831D61-067C-431B-92F7-C634A2F7CA50}" type="presParOf" srcId="{D9A0944E-2B78-431E-982E-7A8D13ED1F12}" destId="{48C8A691-A7E9-45F5-94FF-D9AEC64FCF55}" srcOrd="0" destOrd="0" presId="urn:microsoft.com/office/officeart/2005/8/layout/hierarchy2"/>
    <dgm:cxn modelId="{A3C53301-13CB-4C03-9DA6-B6BB88D4AF7D}" type="presParOf" srcId="{D9A0944E-2B78-431E-982E-7A8D13ED1F12}" destId="{27DAD31B-6CF9-4DA6-96FC-09D9779257C0}" srcOrd="1" destOrd="0" presId="urn:microsoft.com/office/officeart/2005/8/layout/hierarchy2"/>
  </dgm:cxnLst>
  <dgm:bg/>
  <dgm:whole>
    <a:ln w="1905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49F9F0-524C-4D28-B59F-B10069156223}" type="doc">
      <dgm:prSet loTypeId="urn:microsoft.com/office/officeart/2005/8/layout/hierarchy2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kumimoji="1" lang="ja-JP" altLang="en-US"/>
        </a:p>
      </dgm:t>
    </dgm:pt>
    <dgm:pt modelId="{98B732EC-60EF-4C06-BCBC-252A54E5EB3E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求められる薬剤師</a:t>
          </a:r>
        </a:p>
      </dgm:t>
    </dgm:pt>
    <dgm:pt modelId="{EBFD3802-E4DD-45B9-AFB1-E94C84788437}" type="parTrans" cxnId="{C8D82106-17B2-4981-83B7-2577D3344DA0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9C4AD66-6D73-4C47-A214-D02A1DF5AF69}" type="sibTrans" cxnId="{C8D82106-17B2-4981-83B7-2577D3344DA0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DAED8209-D6CF-4051-8E3E-4D44B1E8857F}">
      <dgm:prSet phldrT="[テキスト]"/>
      <dgm:spPr>
        <a:ln w="76200">
          <a:solidFill>
            <a:srgbClr val="002060"/>
          </a:solidFill>
          <a:prstDash val="sysDash"/>
        </a:ln>
      </dgm:spPr>
      <dgm:t>
        <a:bodyPr/>
        <a:lstStyle/>
        <a:p>
          <a:r>
            <a:rPr kumimoji="1" lang="ja-JP" altLang="en-US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ノンテクニカルスキル</a:t>
          </a:r>
        </a:p>
      </dgm:t>
    </dgm:pt>
    <dgm:pt modelId="{B696CD06-AEFF-44B7-BCB3-91C655915F1A}" type="parTrans" cxnId="{CDE7B4E9-B576-400B-8B0A-85F68CC084E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4AA20B70-861F-4425-8436-E32043F1C0C2}" type="sibTrans" cxnId="{CDE7B4E9-B576-400B-8B0A-85F68CC084E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25909DE1-0A97-4240-8B20-FA38AAD8FC11}">
      <dgm:prSet phldrT="[テキスト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感覚の鋭敏性</a:t>
          </a:r>
        </a:p>
      </dgm:t>
    </dgm:pt>
    <dgm:pt modelId="{9D93B15B-D62C-4F60-B03E-CBB3734D2202}" type="parTrans" cxnId="{478A53B8-E009-4EB9-B0DB-E6E9E23145C3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906EA40-014C-43D7-950D-DBA2BC9B6C9C}" type="sibTrans" cxnId="{478A53B8-E009-4EB9-B0DB-E6E9E23145C3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8D0AC72-32DF-4BDE-8B95-68F14D74D813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アンコンシャス・バイアス</a:t>
          </a:r>
        </a:p>
      </dgm:t>
    </dgm:pt>
    <dgm:pt modelId="{6DC29A78-7150-4074-A39E-E51D5A0BA677}" type="parTrans" cxnId="{B064AB91-0A29-4EA7-AB2D-6DF1B69E143F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DF5C3749-5C32-4E75-B5C7-9C5E2682CF0A}" type="sibTrans" cxnId="{B064AB91-0A29-4EA7-AB2D-6DF1B69E143F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2B7D6B8-C941-48E8-A731-BD717E6657CA}">
      <dgm:prSet phldrT="[テキスト]"/>
      <dgm:spPr/>
      <dgm:t>
        <a:bodyPr/>
        <a:lstStyle/>
        <a:p>
          <a:r>
            <a:rPr lang="ja-JP" altLang="en-US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薬学的知見</a:t>
          </a:r>
          <a:endParaRPr kumimoji="1" lang="ja-JP" altLang="en-US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82FCA0C-37FD-4D02-BD0D-ACC422B9625F}" type="parTrans" cxnId="{87DBC73C-3A01-48FA-AA8C-743F34683FE8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EEA973DA-CFCD-4710-AF22-5F95A6AE5C97}" type="sibTrans" cxnId="{87DBC73C-3A01-48FA-AA8C-743F34683FE8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9D725668-1A1E-40AA-894E-D294B94EACEA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患者対応レベル</a:t>
          </a:r>
        </a:p>
      </dgm:t>
    </dgm:pt>
    <dgm:pt modelId="{7A6A09A4-36EF-4A26-A070-77F68D726E65}" type="parTrans" cxnId="{66D4DBD9-5208-4D69-A488-2A36955F5C5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F84F019F-5157-4563-82C0-1A41F69299A4}" type="sibTrans" cxnId="{66D4DBD9-5208-4D69-A488-2A36955F5C5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B56B9D5-FC7A-476B-A53E-698258588FF0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専門職対応レベル</a:t>
          </a:r>
        </a:p>
      </dgm:t>
    </dgm:pt>
    <dgm:pt modelId="{3246BE7D-2A6D-4D8A-8840-80830B9C557A}" type="parTrans" cxnId="{BC0C7B35-532D-4878-89F3-037A829BD72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BFB8B2AA-0AE4-46D5-B9E0-95BCDCE8A34C}" type="sibTrans" cxnId="{BC0C7B35-532D-4878-89F3-037A829BD72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89147884-6C3C-47D2-AE68-B1D8F3F07876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コミュニケーションスキル</a:t>
          </a:r>
        </a:p>
      </dgm:t>
    </dgm:pt>
    <dgm:pt modelId="{655FE642-0C17-42F1-A37F-9696F977F5B8}" type="sibTrans" cxnId="{8633C8BC-BA08-4936-B72E-021F042C7C1E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F0867C57-8A30-47EE-9AB8-B05BE054A8F6}" type="parTrans" cxnId="{8633C8BC-BA08-4936-B72E-021F042C7C1E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B958EB3-73DB-4BA5-A0F3-9DFF10BB0CAC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積極的傾聴</a:t>
          </a:r>
        </a:p>
      </dgm:t>
    </dgm:pt>
    <dgm:pt modelId="{2CC146D9-D789-44DB-80CF-E22C2755AB6D}" type="parTrans" cxnId="{90A8BCE6-5B49-495B-AC40-FC60615ECFC4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36E3199A-1884-48F8-ADD8-C1720E01C194}" type="sibTrans" cxnId="{90A8BCE6-5B49-495B-AC40-FC60615ECFC4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193B1556-78FE-4C92-9BB2-7526C62D1476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質問力</a:t>
          </a:r>
        </a:p>
      </dgm:t>
    </dgm:pt>
    <dgm:pt modelId="{2A8292B4-C207-4C88-950C-0671D56CB638}" type="parTrans" cxnId="{7870D904-CDCB-48EF-BFDD-712726DEB3E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8B7C9C6E-374C-4C3D-B141-5836847337B4}" type="sibTrans" cxnId="{7870D904-CDCB-48EF-BFDD-712726DEB3E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C745A8B-A455-4FF6-BE21-2E86645179CB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説明力</a:t>
          </a:r>
        </a:p>
      </dgm:t>
    </dgm:pt>
    <dgm:pt modelId="{73BCCE69-8705-461B-9147-123714E3A142}" type="parTrans" cxnId="{7A1D9BC8-D6BA-4CA3-ADC7-5F3401762B87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392D3031-6ECA-42F3-9E20-D898899D2591}" type="sibTrans" cxnId="{7A1D9BC8-D6BA-4CA3-ADC7-5F3401762B87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63FE45D-E233-4585-A4C7-28BC8E4EAD0E}">
      <dgm:prSet/>
      <dgm:spPr/>
      <dgm:t>
        <a:bodyPr/>
        <a:lstStyle/>
        <a:p>
          <a:r>
            <a:rPr kumimoji="1" lang="ja-JP" altLang="en-US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地域ネットワーク</a:t>
          </a:r>
        </a:p>
      </dgm:t>
    </dgm:pt>
    <dgm:pt modelId="{3EB01531-2B7F-43D5-96BB-8C1FF37F0EFF}" type="parTrans" cxnId="{FA780FBB-DDB3-4A90-A0A4-AC172EF36D49}">
      <dgm:prSet/>
      <dgm:spPr/>
      <dgm:t>
        <a:bodyPr/>
        <a:lstStyle/>
        <a:p>
          <a:endParaRPr kumimoji="1" lang="ja-JP" altLang="en-US"/>
        </a:p>
      </dgm:t>
    </dgm:pt>
    <dgm:pt modelId="{A3E48EEE-3F46-4FA6-B90E-C3FE8955A754}" type="sibTrans" cxnId="{FA780FBB-DDB3-4A90-A0A4-AC172EF36D49}">
      <dgm:prSet/>
      <dgm:spPr/>
      <dgm:t>
        <a:bodyPr/>
        <a:lstStyle/>
        <a:p>
          <a:endParaRPr kumimoji="1" lang="ja-JP" altLang="en-US"/>
        </a:p>
      </dgm:t>
    </dgm:pt>
    <dgm:pt modelId="{F1F64BF6-D4A6-416F-B686-972DD3CD8DE0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顔が浮かぶ関係</a:t>
          </a:r>
        </a:p>
      </dgm:t>
    </dgm:pt>
    <dgm:pt modelId="{8597C9A9-D862-481A-A9FD-CD5CB16D7FE1}" type="parTrans" cxnId="{C698F261-650E-4116-9C6D-4EDE369B7503}">
      <dgm:prSet/>
      <dgm:spPr/>
      <dgm:t>
        <a:bodyPr/>
        <a:lstStyle/>
        <a:p>
          <a:endParaRPr kumimoji="1" lang="ja-JP" altLang="en-US"/>
        </a:p>
      </dgm:t>
    </dgm:pt>
    <dgm:pt modelId="{F4F1B5F2-9D7E-4401-BC8C-3A1345E63205}" type="sibTrans" cxnId="{C698F261-650E-4116-9C6D-4EDE369B7503}">
      <dgm:prSet/>
      <dgm:spPr/>
      <dgm:t>
        <a:bodyPr/>
        <a:lstStyle/>
        <a:p>
          <a:endParaRPr kumimoji="1" lang="ja-JP" altLang="en-US"/>
        </a:p>
      </dgm:t>
    </dgm:pt>
    <dgm:pt modelId="{6FC6BA68-9F32-4099-A463-7F8AFB0585F2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交渉力</a:t>
          </a:r>
        </a:p>
      </dgm:t>
    </dgm:pt>
    <dgm:pt modelId="{2DCFE6CE-6318-46FE-85FF-F2D170620B39}" type="parTrans" cxnId="{11FDF32B-19BA-4CCB-8B1F-FE414E441938}">
      <dgm:prSet/>
      <dgm:spPr/>
      <dgm:t>
        <a:bodyPr/>
        <a:lstStyle/>
        <a:p>
          <a:endParaRPr kumimoji="1" lang="ja-JP" altLang="en-US"/>
        </a:p>
      </dgm:t>
    </dgm:pt>
    <dgm:pt modelId="{D033CA94-51E8-48B2-BD3B-0F9FEAB4C2D3}" type="sibTrans" cxnId="{11FDF32B-19BA-4CCB-8B1F-FE414E441938}">
      <dgm:prSet/>
      <dgm:spPr/>
      <dgm:t>
        <a:bodyPr/>
        <a:lstStyle/>
        <a:p>
          <a:endParaRPr kumimoji="1" lang="ja-JP" altLang="en-US"/>
        </a:p>
      </dgm:t>
    </dgm:pt>
    <dgm:pt modelId="{F1BD80AA-221B-45AC-B121-7CF0E2412877}">
      <dgm:prSet custT="1"/>
      <dgm:spPr/>
      <dgm:t>
        <a:bodyPr/>
        <a:lstStyle/>
        <a:p>
          <a:r>
            <a:rPr kumimoji="1" lang="ja-JP" altLang="en-US" sz="20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テクニカルスキル</a:t>
          </a:r>
          <a:br>
            <a:rPr kumimoji="1" lang="en-US" altLang="ja-JP" sz="20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16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（非薬剤師・機械・外注）</a:t>
          </a:r>
          <a:endParaRPr kumimoji="1" lang="ja-JP" altLang="en-US" sz="20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F5B0821-0191-4344-8DD5-8EA9306D4B28}" type="parTrans" cxnId="{B5B91E22-BD67-4C24-8F4B-AB15724B9D84}">
      <dgm:prSet/>
      <dgm:spPr/>
      <dgm:t>
        <a:bodyPr/>
        <a:lstStyle/>
        <a:p>
          <a:endParaRPr kumimoji="1" lang="ja-JP" altLang="en-US"/>
        </a:p>
      </dgm:t>
    </dgm:pt>
    <dgm:pt modelId="{A1096CD5-CFFD-4B76-B3F0-BF9259928111}" type="sibTrans" cxnId="{B5B91E22-BD67-4C24-8F4B-AB15724B9D84}">
      <dgm:prSet/>
      <dgm:spPr/>
      <dgm:t>
        <a:bodyPr/>
        <a:lstStyle/>
        <a:p>
          <a:endParaRPr kumimoji="1" lang="ja-JP" altLang="en-US"/>
        </a:p>
      </dgm:t>
    </dgm:pt>
    <dgm:pt modelId="{B2B80E37-305B-43CA-BDA1-37BDAA01E3FB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ソーシャルスタイル分析</a:t>
          </a:r>
        </a:p>
      </dgm:t>
    </dgm:pt>
    <dgm:pt modelId="{7C55DDE0-BFA3-47F0-BFCD-095A489200C6}" type="parTrans" cxnId="{908AE7B6-489B-42D1-A895-E3B90516133E}">
      <dgm:prSet/>
      <dgm:spPr/>
      <dgm:t>
        <a:bodyPr/>
        <a:lstStyle/>
        <a:p>
          <a:endParaRPr kumimoji="1" lang="ja-JP" altLang="en-US"/>
        </a:p>
      </dgm:t>
    </dgm:pt>
    <dgm:pt modelId="{14A788AA-F78C-4318-AA3E-C2072A405D9F}" type="sibTrans" cxnId="{908AE7B6-489B-42D1-A895-E3B90516133E}">
      <dgm:prSet/>
      <dgm:spPr/>
      <dgm:t>
        <a:bodyPr/>
        <a:lstStyle/>
        <a:p>
          <a:endParaRPr kumimoji="1" lang="ja-JP" altLang="en-US"/>
        </a:p>
      </dgm:t>
    </dgm:pt>
    <dgm:pt modelId="{41F153A5-CF4F-4A33-84CE-73B88FD02F75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感情コントロール</a:t>
          </a:r>
        </a:p>
      </dgm:t>
    </dgm:pt>
    <dgm:pt modelId="{0F8742D7-2560-4FF5-AFA7-B6FF67A59B86}" type="parTrans" cxnId="{DBFBE215-267D-49DD-882D-28146BC43F89}">
      <dgm:prSet/>
      <dgm:spPr/>
      <dgm:t>
        <a:bodyPr/>
        <a:lstStyle/>
        <a:p>
          <a:endParaRPr kumimoji="1" lang="ja-JP" altLang="en-US"/>
        </a:p>
      </dgm:t>
    </dgm:pt>
    <dgm:pt modelId="{AF266046-DFF0-4BA1-AD3A-451C1BD8507E}" type="sibTrans" cxnId="{DBFBE215-267D-49DD-882D-28146BC43F89}">
      <dgm:prSet/>
      <dgm:spPr/>
      <dgm:t>
        <a:bodyPr/>
        <a:lstStyle/>
        <a:p>
          <a:endParaRPr kumimoji="1" lang="ja-JP" altLang="en-US"/>
        </a:p>
      </dgm:t>
    </dgm:pt>
    <dgm:pt modelId="{AE189F06-08FC-40D9-B221-A2DFF83DD315}" type="pres">
      <dgm:prSet presAssocID="{BA49F9F0-524C-4D28-B59F-B1006915622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B1A3D23-285B-4E57-8966-E2656761E42D}" type="pres">
      <dgm:prSet presAssocID="{98B732EC-60EF-4C06-BCBC-252A54E5EB3E}" presName="root1" presStyleCnt="0"/>
      <dgm:spPr/>
    </dgm:pt>
    <dgm:pt modelId="{6901E4E0-EE5D-4A26-8B24-554E7C30138A}" type="pres">
      <dgm:prSet presAssocID="{98B732EC-60EF-4C06-BCBC-252A54E5EB3E}" presName="LevelOneTextNode" presStyleLbl="node0" presStyleIdx="0" presStyleCnt="1" custScaleX="186158">
        <dgm:presLayoutVars>
          <dgm:chPref val="3"/>
        </dgm:presLayoutVars>
      </dgm:prSet>
      <dgm:spPr/>
    </dgm:pt>
    <dgm:pt modelId="{ACB740BB-AA73-4FD6-888F-4FA8D437028A}" type="pres">
      <dgm:prSet presAssocID="{98B732EC-60EF-4C06-BCBC-252A54E5EB3E}" presName="level2hierChild" presStyleCnt="0"/>
      <dgm:spPr/>
    </dgm:pt>
    <dgm:pt modelId="{46339D71-4094-42E4-9219-A7F5AE6E5A79}" type="pres">
      <dgm:prSet presAssocID="{B696CD06-AEFF-44B7-BCB3-91C655915F1A}" presName="conn2-1" presStyleLbl="parChTrans1D2" presStyleIdx="0" presStyleCnt="4"/>
      <dgm:spPr/>
    </dgm:pt>
    <dgm:pt modelId="{76F126E3-93BD-4178-9C75-6AF61FE7334C}" type="pres">
      <dgm:prSet presAssocID="{B696CD06-AEFF-44B7-BCB3-91C655915F1A}" presName="connTx" presStyleLbl="parChTrans1D2" presStyleIdx="0" presStyleCnt="4"/>
      <dgm:spPr/>
    </dgm:pt>
    <dgm:pt modelId="{575D87AF-178B-43CB-A122-E1F6E988416D}" type="pres">
      <dgm:prSet presAssocID="{DAED8209-D6CF-4051-8E3E-4D44B1E8857F}" presName="root2" presStyleCnt="0"/>
      <dgm:spPr/>
    </dgm:pt>
    <dgm:pt modelId="{7AC9511E-4010-42F2-8B0E-39DFB843EF99}" type="pres">
      <dgm:prSet presAssocID="{DAED8209-D6CF-4051-8E3E-4D44B1E8857F}" presName="LevelTwoTextNode" presStyleLbl="node2" presStyleIdx="0" presStyleCnt="4" custScaleX="171099">
        <dgm:presLayoutVars>
          <dgm:chPref val="3"/>
        </dgm:presLayoutVars>
      </dgm:prSet>
      <dgm:spPr/>
    </dgm:pt>
    <dgm:pt modelId="{624EC555-00CB-4133-9CCF-3C593A87E427}" type="pres">
      <dgm:prSet presAssocID="{DAED8209-D6CF-4051-8E3E-4D44B1E8857F}" presName="level3hierChild" presStyleCnt="0"/>
      <dgm:spPr/>
    </dgm:pt>
    <dgm:pt modelId="{25FF2E5C-BA6B-4AD3-B40A-0991FCAC90FA}" type="pres">
      <dgm:prSet presAssocID="{0F8742D7-2560-4FF5-AFA7-B6FF67A59B86}" presName="conn2-1" presStyleLbl="parChTrans1D3" presStyleIdx="0" presStyleCnt="8"/>
      <dgm:spPr/>
    </dgm:pt>
    <dgm:pt modelId="{CC2048E4-6DBC-4F0F-BE64-DE026703FFFE}" type="pres">
      <dgm:prSet presAssocID="{0F8742D7-2560-4FF5-AFA7-B6FF67A59B86}" presName="connTx" presStyleLbl="parChTrans1D3" presStyleIdx="0" presStyleCnt="8"/>
      <dgm:spPr/>
    </dgm:pt>
    <dgm:pt modelId="{C95F8F28-0881-4216-8404-3BFE849442ED}" type="pres">
      <dgm:prSet presAssocID="{41F153A5-CF4F-4A33-84CE-73B88FD02F75}" presName="root2" presStyleCnt="0"/>
      <dgm:spPr/>
    </dgm:pt>
    <dgm:pt modelId="{E6949DAD-D4CD-4394-8D32-BFC210D1471F}" type="pres">
      <dgm:prSet presAssocID="{41F153A5-CF4F-4A33-84CE-73B88FD02F75}" presName="LevelTwoTextNode" presStyleLbl="node3" presStyleIdx="0" presStyleCnt="8" custScaleX="193992">
        <dgm:presLayoutVars>
          <dgm:chPref val="3"/>
        </dgm:presLayoutVars>
      </dgm:prSet>
      <dgm:spPr/>
    </dgm:pt>
    <dgm:pt modelId="{45F825DB-E23B-46FF-8447-B865F202E961}" type="pres">
      <dgm:prSet presAssocID="{41F153A5-CF4F-4A33-84CE-73B88FD02F75}" presName="level3hierChild" presStyleCnt="0"/>
      <dgm:spPr/>
    </dgm:pt>
    <dgm:pt modelId="{4A4BABB0-A39B-476D-8431-728B13704A31}" type="pres">
      <dgm:prSet presAssocID="{9D93B15B-D62C-4F60-B03E-CBB3734D2202}" presName="conn2-1" presStyleLbl="parChTrans1D3" presStyleIdx="1" presStyleCnt="8"/>
      <dgm:spPr/>
    </dgm:pt>
    <dgm:pt modelId="{4C966F5F-1C8B-4557-89BF-E278B00671F0}" type="pres">
      <dgm:prSet presAssocID="{9D93B15B-D62C-4F60-B03E-CBB3734D2202}" presName="connTx" presStyleLbl="parChTrans1D3" presStyleIdx="1" presStyleCnt="8"/>
      <dgm:spPr/>
    </dgm:pt>
    <dgm:pt modelId="{BA625688-815F-4A2F-BB6E-87ECC8553B8D}" type="pres">
      <dgm:prSet presAssocID="{25909DE1-0A97-4240-8B20-FA38AAD8FC11}" presName="root2" presStyleCnt="0"/>
      <dgm:spPr/>
    </dgm:pt>
    <dgm:pt modelId="{0F4598CC-FDF9-4715-998C-DC88C7E22EA4}" type="pres">
      <dgm:prSet presAssocID="{25909DE1-0A97-4240-8B20-FA38AAD8FC11}" presName="LevelTwoTextNode" presStyleLbl="node3" presStyleIdx="1" presStyleCnt="8" custScaleX="195371" custLinFactNeighborY="2565">
        <dgm:presLayoutVars>
          <dgm:chPref val="3"/>
        </dgm:presLayoutVars>
      </dgm:prSet>
      <dgm:spPr/>
    </dgm:pt>
    <dgm:pt modelId="{C518E188-A12F-4B5B-82D6-0791B83B8CE3}" type="pres">
      <dgm:prSet presAssocID="{25909DE1-0A97-4240-8B20-FA38AAD8FC11}" presName="level3hierChild" presStyleCnt="0"/>
      <dgm:spPr/>
    </dgm:pt>
    <dgm:pt modelId="{D5DEC416-F9D9-4851-B11B-B3A585BAABB6}" type="pres">
      <dgm:prSet presAssocID="{7C55DDE0-BFA3-47F0-BFCD-095A489200C6}" presName="conn2-1" presStyleLbl="parChTrans1D3" presStyleIdx="2" presStyleCnt="8"/>
      <dgm:spPr/>
    </dgm:pt>
    <dgm:pt modelId="{DEF763EC-006E-47E2-9BC0-BDFA74D24B9E}" type="pres">
      <dgm:prSet presAssocID="{7C55DDE0-BFA3-47F0-BFCD-095A489200C6}" presName="connTx" presStyleLbl="parChTrans1D3" presStyleIdx="2" presStyleCnt="8"/>
      <dgm:spPr/>
    </dgm:pt>
    <dgm:pt modelId="{70BDC8DD-95A9-4D0E-9D30-FAAB76A55126}" type="pres">
      <dgm:prSet presAssocID="{B2B80E37-305B-43CA-BDA1-37BDAA01E3FB}" presName="root2" presStyleCnt="0"/>
      <dgm:spPr/>
    </dgm:pt>
    <dgm:pt modelId="{99371390-5748-4A73-B61A-D563CED48402}" type="pres">
      <dgm:prSet presAssocID="{B2B80E37-305B-43CA-BDA1-37BDAA01E3FB}" presName="LevelTwoTextNode" presStyleLbl="node3" presStyleIdx="2" presStyleCnt="8" custScaleX="198089">
        <dgm:presLayoutVars>
          <dgm:chPref val="3"/>
        </dgm:presLayoutVars>
      </dgm:prSet>
      <dgm:spPr/>
    </dgm:pt>
    <dgm:pt modelId="{73CDA21A-74B8-4C16-A6C1-0A0A97619129}" type="pres">
      <dgm:prSet presAssocID="{B2B80E37-305B-43CA-BDA1-37BDAA01E3FB}" presName="level3hierChild" presStyleCnt="0"/>
      <dgm:spPr/>
    </dgm:pt>
    <dgm:pt modelId="{0EF3CC1D-5406-4550-8B9F-0DDA804BED72}" type="pres">
      <dgm:prSet presAssocID="{6DC29A78-7150-4074-A39E-E51D5A0BA677}" presName="conn2-1" presStyleLbl="parChTrans1D3" presStyleIdx="3" presStyleCnt="8"/>
      <dgm:spPr/>
    </dgm:pt>
    <dgm:pt modelId="{2C6B8804-AC12-48B2-BC68-D33E5C17239E}" type="pres">
      <dgm:prSet presAssocID="{6DC29A78-7150-4074-A39E-E51D5A0BA677}" presName="connTx" presStyleLbl="parChTrans1D3" presStyleIdx="3" presStyleCnt="8"/>
      <dgm:spPr/>
    </dgm:pt>
    <dgm:pt modelId="{1B64436E-E8EC-4BAB-BF2D-2B013C31F269}" type="pres">
      <dgm:prSet presAssocID="{08D0AC72-32DF-4BDE-8B95-68F14D74D813}" presName="root2" presStyleCnt="0"/>
      <dgm:spPr/>
    </dgm:pt>
    <dgm:pt modelId="{A67A6D22-CDC6-4E23-A6E8-16EEBCD499A4}" type="pres">
      <dgm:prSet presAssocID="{08D0AC72-32DF-4BDE-8B95-68F14D74D813}" presName="LevelTwoTextNode" presStyleLbl="node3" presStyleIdx="3" presStyleCnt="8" custScaleX="195371" custLinFactNeighborY="2565">
        <dgm:presLayoutVars>
          <dgm:chPref val="3"/>
        </dgm:presLayoutVars>
      </dgm:prSet>
      <dgm:spPr/>
    </dgm:pt>
    <dgm:pt modelId="{037C723E-8B8D-4D35-AA21-64F0052B9A49}" type="pres">
      <dgm:prSet presAssocID="{08D0AC72-32DF-4BDE-8B95-68F14D74D813}" presName="level3hierChild" presStyleCnt="0"/>
      <dgm:spPr/>
    </dgm:pt>
    <dgm:pt modelId="{0D5AD2A4-C222-4E87-BF69-9E2450B4D58B}" type="pres">
      <dgm:prSet presAssocID="{F0867C57-8A30-47EE-9AB8-B05BE054A8F6}" presName="conn2-1" presStyleLbl="parChTrans1D3" presStyleIdx="4" presStyleCnt="8"/>
      <dgm:spPr/>
    </dgm:pt>
    <dgm:pt modelId="{80D9BBB0-0ADA-4EE5-AE2B-2F0A3E4AEE22}" type="pres">
      <dgm:prSet presAssocID="{F0867C57-8A30-47EE-9AB8-B05BE054A8F6}" presName="connTx" presStyleLbl="parChTrans1D3" presStyleIdx="4" presStyleCnt="8"/>
      <dgm:spPr/>
    </dgm:pt>
    <dgm:pt modelId="{0B47E4F1-2F92-4CCF-9A41-77CE8CC2C35F}" type="pres">
      <dgm:prSet presAssocID="{89147884-6C3C-47D2-AE68-B1D8F3F07876}" presName="root2" presStyleCnt="0"/>
      <dgm:spPr/>
    </dgm:pt>
    <dgm:pt modelId="{903ED94A-C19A-4CF0-A1A6-0D571E3F181D}" type="pres">
      <dgm:prSet presAssocID="{89147884-6C3C-47D2-AE68-B1D8F3F07876}" presName="LevelTwoTextNode" presStyleLbl="node3" presStyleIdx="4" presStyleCnt="8" custScaleX="195371" custLinFactNeighborY="2565">
        <dgm:presLayoutVars>
          <dgm:chPref val="3"/>
        </dgm:presLayoutVars>
      </dgm:prSet>
      <dgm:spPr/>
    </dgm:pt>
    <dgm:pt modelId="{14442256-F440-4CDA-B2B8-5014607F79B1}" type="pres">
      <dgm:prSet presAssocID="{89147884-6C3C-47D2-AE68-B1D8F3F07876}" presName="level3hierChild" presStyleCnt="0"/>
      <dgm:spPr/>
    </dgm:pt>
    <dgm:pt modelId="{A3B7F6A8-115E-461D-8E18-7146AF9032EF}" type="pres">
      <dgm:prSet presAssocID="{2CC146D9-D789-44DB-80CF-E22C2755AB6D}" presName="conn2-1" presStyleLbl="parChTrans1D4" presStyleIdx="0" presStyleCnt="4"/>
      <dgm:spPr/>
    </dgm:pt>
    <dgm:pt modelId="{53E33882-0A7C-44E9-9F93-7295ED50C7B0}" type="pres">
      <dgm:prSet presAssocID="{2CC146D9-D789-44DB-80CF-E22C2755AB6D}" presName="connTx" presStyleLbl="parChTrans1D4" presStyleIdx="0" presStyleCnt="4"/>
      <dgm:spPr/>
    </dgm:pt>
    <dgm:pt modelId="{DACE7D63-BF1B-440D-9BFA-B5B95945E19C}" type="pres">
      <dgm:prSet presAssocID="{CB958EB3-73DB-4BA5-A0F3-9DFF10BB0CAC}" presName="root2" presStyleCnt="0"/>
      <dgm:spPr/>
    </dgm:pt>
    <dgm:pt modelId="{49E9AF0A-BEC0-4E7E-BA37-FDF8D85C388E}" type="pres">
      <dgm:prSet presAssocID="{CB958EB3-73DB-4BA5-A0F3-9DFF10BB0CAC}" presName="LevelTwoTextNode" presStyleLbl="node4" presStyleIdx="0" presStyleCnt="4">
        <dgm:presLayoutVars>
          <dgm:chPref val="3"/>
        </dgm:presLayoutVars>
      </dgm:prSet>
      <dgm:spPr/>
    </dgm:pt>
    <dgm:pt modelId="{278A8B60-D337-43CF-8F59-2F31ABF7D3E1}" type="pres">
      <dgm:prSet presAssocID="{CB958EB3-73DB-4BA5-A0F3-9DFF10BB0CAC}" presName="level3hierChild" presStyleCnt="0"/>
      <dgm:spPr/>
    </dgm:pt>
    <dgm:pt modelId="{12224DC2-ACEF-40F7-A581-2398C73825F4}" type="pres">
      <dgm:prSet presAssocID="{2A8292B4-C207-4C88-950C-0671D56CB638}" presName="conn2-1" presStyleLbl="parChTrans1D4" presStyleIdx="1" presStyleCnt="4"/>
      <dgm:spPr/>
    </dgm:pt>
    <dgm:pt modelId="{5427AD64-BAD4-4ECA-B37B-B5A347A5CC6F}" type="pres">
      <dgm:prSet presAssocID="{2A8292B4-C207-4C88-950C-0671D56CB638}" presName="connTx" presStyleLbl="parChTrans1D4" presStyleIdx="1" presStyleCnt="4"/>
      <dgm:spPr/>
    </dgm:pt>
    <dgm:pt modelId="{82145F60-2E81-48C3-AE15-F2B6FECA31C2}" type="pres">
      <dgm:prSet presAssocID="{193B1556-78FE-4C92-9BB2-7526C62D1476}" presName="root2" presStyleCnt="0"/>
      <dgm:spPr/>
    </dgm:pt>
    <dgm:pt modelId="{3C20E010-F1EF-4A15-BBB5-AD5A9B8D6DC1}" type="pres">
      <dgm:prSet presAssocID="{193B1556-78FE-4C92-9BB2-7526C62D1476}" presName="LevelTwoTextNode" presStyleLbl="node4" presStyleIdx="1" presStyleCnt="4">
        <dgm:presLayoutVars>
          <dgm:chPref val="3"/>
        </dgm:presLayoutVars>
      </dgm:prSet>
      <dgm:spPr/>
    </dgm:pt>
    <dgm:pt modelId="{7AF9B4C2-F2EC-4E28-A57A-49AF4989677A}" type="pres">
      <dgm:prSet presAssocID="{193B1556-78FE-4C92-9BB2-7526C62D1476}" presName="level3hierChild" presStyleCnt="0"/>
      <dgm:spPr/>
    </dgm:pt>
    <dgm:pt modelId="{DD69D046-01C8-4FDB-80EF-BF5B7A0241C3}" type="pres">
      <dgm:prSet presAssocID="{73BCCE69-8705-461B-9147-123714E3A142}" presName="conn2-1" presStyleLbl="parChTrans1D4" presStyleIdx="2" presStyleCnt="4"/>
      <dgm:spPr/>
    </dgm:pt>
    <dgm:pt modelId="{DDC7C938-205A-444E-89AA-C7CE2F820D34}" type="pres">
      <dgm:prSet presAssocID="{73BCCE69-8705-461B-9147-123714E3A142}" presName="connTx" presStyleLbl="parChTrans1D4" presStyleIdx="2" presStyleCnt="4"/>
      <dgm:spPr/>
    </dgm:pt>
    <dgm:pt modelId="{CDAC046B-B7C7-4956-9B98-B3FD9C0BC895}" type="pres">
      <dgm:prSet presAssocID="{7C745A8B-A455-4FF6-BE21-2E86645179CB}" presName="root2" presStyleCnt="0"/>
      <dgm:spPr/>
    </dgm:pt>
    <dgm:pt modelId="{C56BFAC9-F21B-4AB9-8BEE-C6D77BEF17CD}" type="pres">
      <dgm:prSet presAssocID="{7C745A8B-A455-4FF6-BE21-2E86645179CB}" presName="LevelTwoTextNode" presStyleLbl="node4" presStyleIdx="2" presStyleCnt="4">
        <dgm:presLayoutVars>
          <dgm:chPref val="3"/>
        </dgm:presLayoutVars>
      </dgm:prSet>
      <dgm:spPr/>
    </dgm:pt>
    <dgm:pt modelId="{7B672399-37CD-401B-A3A4-4A039B970AD0}" type="pres">
      <dgm:prSet presAssocID="{7C745A8B-A455-4FF6-BE21-2E86645179CB}" presName="level3hierChild" presStyleCnt="0"/>
      <dgm:spPr/>
    </dgm:pt>
    <dgm:pt modelId="{87895BE6-49D4-4964-AFF7-7241F09D19CF}" type="pres">
      <dgm:prSet presAssocID="{2DCFE6CE-6318-46FE-85FF-F2D170620B39}" presName="conn2-1" presStyleLbl="parChTrans1D4" presStyleIdx="3" presStyleCnt="4"/>
      <dgm:spPr/>
    </dgm:pt>
    <dgm:pt modelId="{E39F86FB-90B0-4948-B2CD-857F0BC35079}" type="pres">
      <dgm:prSet presAssocID="{2DCFE6CE-6318-46FE-85FF-F2D170620B39}" presName="connTx" presStyleLbl="parChTrans1D4" presStyleIdx="3" presStyleCnt="4"/>
      <dgm:spPr/>
    </dgm:pt>
    <dgm:pt modelId="{0635EFA4-325A-4D8C-8E11-6F89C92C4329}" type="pres">
      <dgm:prSet presAssocID="{6FC6BA68-9F32-4099-A463-7F8AFB0585F2}" presName="root2" presStyleCnt="0"/>
      <dgm:spPr/>
    </dgm:pt>
    <dgm:pt modelId="{6EB4C27F-D476-48E0-9051-1D70AFBF9FCF}" type="pres">
      <dgm:prSet presAssocID="{6FC6BA68-9F32-4099-A463-7F8AFB0585F2}" presName="LevelTwoTextNode" presStyleLbl="node4" presStyleIdx="3" presStyleCnt="4">
        <dgm:presLayoutVars>
          <dgm:chPref val="3"/>
        </dgm:presLayoutVars>
      </dgm:prSet>
      <dgm:spPr/>
    </dgm:pt>
    <dgm:pt modelId="{2624F0D3-3430-4E76-A81E-1840658DAD30}" type="pres">
      <dgm:prSet presAssocID="{6FC6BA68-9F32-4099-A463-7F8AFB0585F2}" presName="level3hierChild" presStyleCnt="0"/>
      <dgm:spPr/>
    </dgm:pt>
    <dgm:pt modelId="{DEA53751-90B5-4C5F-ADC8-446F5BB97D19}" type="pres">
      <dgm:prSet presAssocID="{AF5B0821-0191-4344-8DD5-8EA9306D4B28}" presName="conn2-1" presStyleLbl="parChTrans1D2" presStyleIdx="1" presStyleCnt="4"/>
      <dgm:spPr/>
    </dgm:pt>
    <dgm:pt modelId="{87F1967E-F6F2-41F3-951B-0AF0BAAB184C}" type="pres">
      <dgm:prSet presAssocID="{AF5B0821-0191-4344-8DD5-8EA9306D4B28}" presName="connTx" presStyleLbl="parChTrans1D2" presStyleIdx="1" presStyleCnt="4"/>
      <dgm:spPr/>
    </dgm:pt>
    <dgm:pt modelId="{234FDA76-4A3F-4B82-877A-FDEAA66B73E4}" type="pres">
      <dgm:prSet presAssocID="{F1BD80AA-221B-45AC-B121-7CF0E2412877}" presName="root2" presStyleCnt="0"/>
      <dgm:spPr/>
    </dgm:pt>
    <dgm:pt modelId="{A97D30A1-2F9F-4521-8202-DDA45E24635B}" type="pres">
      <dgm:prSet presAssocID="{F1BD80AA-221B-45AC-B121-7CF0E2412877}" presName="LevelTwoTextNode" presStyleLbl="node2" presStyleIdx="1" presStyleCnt="4" custScaleX="169819" custLinFactNeighborY="27050">
        <dgm:presLayoutVars>
          <dgm:chPref val="3"/>
        </dgm:presLayoutVars>
      </dgm:prSet>
      <dgm:spPr/>
    </dgm:pt>
    <dgm:pt modelId="{5648F0C3-D068-4F5B-8780-30B31302CC60}" type="pres">
      <dgm:prSet presAssocID="{F1BD80AA-221B-45AC-B121-7CF0E2412877}" presName="level3hierChild" presStyleCnt="0"/>
      <dgm:spPr/>
    </dgm:pt>
    <dgm:pt modelId="{1759D63A-0412-4FD2-B026-928DB774BE2C}" type="pres">
      <dgm:prSet presAssocID="{782FCA0C-37FD-4D02-BD0D-ACC422B9625F}" presName="conn2-1" presStyleLbl="parChTrans1D2" presStyleIdx="2" presStyleCnt="4"/>
      <dgm:spPr/>
    </dgm:pt>
    <dgm:pt modelId="{9D236118-4C35-43AF-A62C-5971A06DE9D9}" type="pres">
      <dgm:prSet presAssocID="{782FCA0C-37FD-4D02-BD0D-ACC422B9625F}" presName="connTx" presStyleLbl="parChTrans1D2" presStyleIdx="2" presStyleCnt="4"/>
      <dgm:spPr/>
    </dgm:pt>
    <dgm:pt modelId="{758D291C-F912-4B58-8885-714CC6879BF7}" type="pres">
      <dgm:prSet presAssocID="{02B7D6B8-C941-48E8-A731-BD717E6657CA}" presName="root2" presStyleCnt="0"/>
      <dgm:spPr/>
    </dgm:pt>
    <dgm:pt modelId="{3F0E78F8-3710-4D0F-A878-20441C937B6D}" type="pres">
      <dgm:prSet presAssocID="{02B7D6B8-C941-48E8-A731-BD717E6657CA}" presName="LevelTwoTextNode" presStyleLbl="node2" presStyleIdx="2" presStyleCnt="4" custScaleX="170612">
        <dgm:presLayoutVars>
          <dgm:chPref val="3"/>
        </dgm:presLayoutVars>
      </dgm:prSet>
      <dgm:spPr/>
    </dgm:pt>
    <dgm:pt modelId="{CD1EF36C-2C87-4EE3-894D-BBDC76D08FA9}" type="pres">
      <dgm:prSet presAssocID="{02B7D6B8-C941-48E8-A731-BD717E6657CA}" presName="level3hierChild" presStyleCnt="0"/>
      <dgm:spPr/>
    </dgm:pt>
    <dgm:pt modelId="{327BDC62-5EAC-4E00-848B-21B372979B7C}" type="pres">
      <dgm:prSet presAssocID="{7A6A09A4-36EF-4A26-A070-77F68D726E65}" presName="conn2-1" presStyleLbl="parChTrans1D3" presStyleIdx="5" presStyleCnt="8"/>
      <dgm:spPr/>
    </dgm:pt>
    <dgm:pt modelId="{4B53EC76-D33B-4736-A234-C8586A62BCB8}" type="pres">
      <dgm:prSet presAssocID="{7A6A09A4-36EF-4A26-A070-77F68D726E65}" presName="connTx" presStyleLbl="parChTrans1D3" presStyleIdx="5" presStyleCnt="8"/>
      <dgm:spPr/>
    </dgm:pt>
    <dgm:pt modelId="{5085A3F8-9035-48E5-8339-8842FB46D33A}" type="pres">
      <dgm:prSet presAssocID="{9D725668-1A1E-40AA-894E-D294B94EACEA}" presName="root2" presStyleCnt="0"/>
      <dgm:spPr/>
    </dgm:pt>
    <dgm:pt modelId="{24F57792-E2EE-4823-8E1A-274FF9B47BA8}" type="pres">
      <dgm:prSet presAssocID="{9D725668-1A1E-40AA-894E-D294B94EACEA}" presName="LevelTwoTextNode" presStyleLbl="node3" presStyleIdx="5" presStyleCnt="8" custScaleX="195371" custLinFactNeighborY="2565">
        <dgm:presLayoutVars>
          <dgm:chPref val="3"/>
        </dgm:presLayoutVars>
      </dgm:prSet>
      <dgm:spPr/>
    </dgm:pt>
    <dgm:pt modelId="{ADB134FE-C581-4C92-A820-96460A426D30}" type="pres">
      <dgm:prSet presAssocID="{9D725668-1A1E-40AA-894E-D294B94EACEA}" presName="level3hierChild" presStyleCnt="0"/>
      <dgm:spPr/>
    </dgm:pt>
    <dgm:pt modelId="{5D828ECF-09A1-4C20-9EBA-2F7393A4E53A}" type="pres">
      <dgm:prSet presAssocID="{3246BE7D-2A6D-4D8A-8840-80830B9C557A}" presName="conn2-1" presStyleLbl="parChTrans1D3" presStyleIdx="6" presStyleCnt="8"/>
      <dgm:spPr/>
    </dgm:pt>
    <dgm:pt modelId="{211192F8-E2C3-49B8-865A-A8CC4E93A752}" type="pres">
      <dgm:prSet presAssocID="{3246BE7D-2A6D-4D8A-8840-80830B9C557A}" presName="connTx" presStyleLbl="parChTrans1D3" presStyleIdx="6" presStyleCnt="8"/>
      <dgm:spPr/>
    </dgm:pt>
    <dgm:pt modelId="{45F15176-75C9-4B7D-9C87-950EE0961925}" type="pres">
      <dgm:prSet presAssocID="{CB56B9D5-FC7A-476B-A53E-698258588FF0}" presName="root2" presStyleCnt="0"/>
      <dgm:spPr/>
    </dgm:pt>
    <dgm:pt modelId="{930CBD4F-A24C-4EEE-BFC6-2B65874C8BBA}" type="pres">
      <dgm:prSet presAssocID="{CB56B9D5-FC7A-476B-A53E-698258588FF0}" presName="LevelTwoTextNode" presStyleLbl="node3" presStyleIdx="6" presStyleCnt="8" custScaleX="195371">
        <dgm:presLayoutVars>
          <dgm:chPref val="3"/>
        </dgm:presLayoutVars>
      </dgm:prSet>
      <dgm:spPr/>
    </dgm:pt>
    <dgm:pt modelId="{7066C279-C07F-4A1A-8D7A-F2D059973C13}" type="pres">
      <dgm:prSet presAssocID="{CB56B9D5-FC7A-476B-A53E-698258588FF0}" presName="level3hierChild" presStyleCnt="0"/>
      <dgm:spPr/>
    </dgm:pt>
    <dgm:pt modelId="{1F341269-5F93-4DAF-95CE-8AF0AB70D46A}" type="pres">
      <dgm:prSet presAssocID="{3EB01531-2B7F-43D5-96BB-8C1FF37F0EFF}" presName="conn2-1" presStyleLbl="parChTrans1D2" presStyleIdx="3" presStyleCnt="4"/>
      <dgm:spPr/>
    </dgm:pt>
    <dgm:pt modelId="{5728AE0A-FF89-4220-899E-0BADA28A786A}" type="pres">
      <dgm:prSet presAssocID="{3EB01531-2B7F-43D5-96BB-8C1FF37F0EFF}" presName="connTx" presStyleLbl="parChTrans1D2" presStyleIdx="3" presStyleCnt="4"/>
      <dgm:spPr/>
    </dgm:pt>
    <dgm:pt modelId="{B78DE1E1-9CBD-4E8D-8C7D-F7C114EF4694}" type="pres">
      <dgm:prSet presAssocID="{763FE45D-E233-4585-A4C7-28BC8E4EAD0E}" presName="root2" presStyleCnt="0"/>
      <dgm:spPr/>
    </dgm:pt>
    <dgm:pt modelId="{3F4B269D-AEB0-4903-9A73-16F9E34A2C73}" type="pres">
      <dgm:prSet presAssocID="{763FE45D-E233-4585-A4C7-28BC8E4EAD0E}" presName="LevelTwoTextNode" presStyleLbl="node2" presStyleIdx="3" presStyleCnt="4" custScaleX="172799" custLinFactNeighborX="-474" custLinFactNeighborY="1084">
        <dgm:presLayoutVars>
          <dgm:chPref val="3"/>
        </dgm:presLayoutVars>
      </dgm:prSet>
      <dgm:spPr/>
    </dgm:pt>
    <dgm:pt modelId="{75F6B4D2-500F-4C52-93E2-2BF4AF660015}" type="pres">
      <dgm:prSet presAssocID="{763FE45D-E233-4585-A4C7-28BC8E4EAD0E}" presName="level3hierChild" presStyleCnt="0"/>
      <dgm:spPr/>
    </dgm:pt>
    <dgm:pt modelId="{F4932567-0F11-479D-8C76-D8108E4E92E3}" type="pres">
      <dgm:prSet presAssocID="{8597C9A9-D862-481A-A9FD-CD5CB16D7FE1}" presName="conn2-1" presStyleLbl="parChTrans1D3" presStyleIdx="7" presStyleCnt="8"/>
      <dgm:spPr/>
    </dgm:pt>
    <dgm:pt modelId="{0037C3E1-0046-46B0-BEE5-912F6CD84B30}" type="pres">
      <dgm:prSet presAssocID="{8597C9A9-D862-481A-A9FD-CD5CB16D7FE1}" presName="connTx" presStyleLbl="parChTrans1D3" presStyleIdx="7" presStyleCnt="8"/>
      <dgm:spPr/>
    </dgm:pt>
    <dgm:pt modelId="{D9A0944E-2B78-431E-982E-7A8D13ED1F12}" type="pres">
      <dgm:prSet presAssocID="{F1F64BF6-D4A6-416F-B686-972DD3CD8DE0}" presName="root2" presStyleCnt="0"/>
      <dgm:spPr/>
    </dgm:pt>
    <dgm:pt modelId="{48C8A691-A7E9-45F5-94FF-D9AEC64FCF55}" type="pres">
      <dgm:prSet presAssocID="{F1F64BF6-D4A6-416F-B686-972DD3CD8DE0}" presName="LevelTwoTextNode" presStyleLbl="node3" presStyleIdx="7" presStyleCnt="8" custScaleX="195420">
        <dgm:presLayoutVars>
          <dgm:chPref val="3"/>
        </dgm:presLayoutVars>
      </dgm:prSet>
      <dgm:spPr/>
    </dgm:pt>
    <dgm:pt modelId="{27DAD31B-6CF9-4DA6-96FC-09D9779257C0}" type="pres">
      <dgm:prSet presAssocID="{F1F64BF6-D4A6-416F-B686-972DD3CD8DE0}" presName="level3hierChild" presStyleCnt="0"/>
      <dgm:spPr/>
    </dgm:pt>
  </dgm:ptLst>
  <dgm:cxnLst>
    <dgm:cxn modelId="{A059D903-3D88-42B3-8572-F0AE875910C6}" type="presOf" srcId="{2CC146D9-D789-44DB-80CF-E22C2755AB6D}" destId="{A3B7F6A8-115E-461D-8E18-7146AF9032EF}" srcOrd="0" destOrd="0" presId="urn:microsoft.com/office/officeart/2005/8/layout/hierarchy2"/>
    <dgm:cxn modelId="{7870D904-CDCB-48EF-BFDD-712726DEB3EA}" srcId="{89147884-6C3C-47D2-AE68-B1D8F3F07876}" destId="{193B1556-78FE-4C92-9BB2-7526C62D1476}" srcOrd="1" destOrd="0" parTransId="{2A8292B4-C207-4C88-950C-0671D56CB638}" sibTransId="{8B7C9C6E-374C-4C3D-B141-5836847337B4}"/>
    <dgm:cxn modelId="{C8D82106-17B2-4981-83B7-2577D3344DA0}" srcId="{BA49F9F0-524C-4D28-B59F-B10069156223}" destId="{98B732EC-60EF-4C06-BCBC-252A54E5EB3E}" srcOrd="0" destOrd="0" parTransId="{EBFD3802-E4DD-45B9-AFB1-E94C84788437}" sibTransId="{A9C4AD66-6D73-4C47-A214-D02A1DF5AF69}"/>
    <dgm:cxn modelId="{53A3A70C-D987-495C-8491-2DD68E4E2DC4}" type="presOf" srcId="{7C55DDE0-BFA3-47F0-BFCD-095A489200C6}" destId="{D5DEC416-F9D9-4851-B11B-B3A585BAABB6}" srcOrd="0" destOrd="0" presId="urn:microsoft.com/office/officeart/2005/8/layout/hierarchy2"/>
    <dgm:cxn modelId="{DBFBE215-267D-49DD-882D-28146BC43F89}" srcId="{DAED8209-D6CF-4051-8E3E-4D44B1E8857F}" destId="{41F153A5-CF4F-4A33-84CE-73B88FD02F75}" srcOrd="0" destOrd="0" parTransId="{0F8742D7-2560-4FF5-AFA7-B6FF67A59B86}" sibTransId="{AF266046-DFF0-4BA1-AD3A-451C1BD8507E}"/>
    <dgm:cxn modelId="{4053A718-DD85-4A40-A81D-6CC8C12C10FF}" type="presOf" srcId="{782FCA0C-37FD-4D02-BD0D-ACC422B9625F}" destId="{1759D63A-0412-4FD2-B026-928DB774BE2C}" srcOrd="0" destOrd="0" presId="urn:microsoft.com/office/officeart/2005/8/layout/hierarchy2"/>
    <dgm:cxn modelId="{FFFABB18-BDB8-412F-852F-3975A2DF97F2}" type="presOf" srcId="{9D725668-1A1E-40AA-894E-D294B94EACEA}" destId="{24F57792-E2EE-4823-8E1A-274FF9B47BA8}" srcOrd="0" destOrd="0" presId="urn:microsoft.com/office/officeart/2005/8/layout/hierarchy2"/>
    <dgm:cxn modelId="{4D0D2219-13BA-462B-ADC9-AB1ED2BEB3BF}" type="presOf" srcId="{F0867C57-8A30-47EE-9AB8-B05BE054A8F6}" destId="{80D9BBB0-0ADA-4EE5-AE2B-2F0A3E4AEE22}" srcOrd="1" destOrd="0" presId="urn:microsoft.com/office/officeart/2005/8/layout/hierarchy2"/>
    <dgm:cxn modelId="{DB40021C-2F6A-4BBE-B005-D66ACDD3FE2D}" type="presOf" srcId="{89147884-6C3C-47D2-AE68-B1D8F3F07876}" destId="{903ED94A-C19A-4CF0-A1A6-0D571E3F181D}" srcOrd="0" destOrd="0" presId="urn:microsoft.com/office/officeart/2005/8/layout/hierarchy2"/>
    <dgm:cxn modelId="{7374701C-3744-4A17-81BE-B7803F08ED68}" type="presOf" srcId="{73BCCE69-8705-461B-9147-123714E3A142}" destId="{DDC7C938-205A-444E-89AA-C7CE2F820D34}" srcOrd="1" destOrd="0" presId="urn:microsoft.com/office/officeart/2005/8/layout/hierarchy2"/>
    <dgm:cxn modelId="{B5B91E22-BD67-4C24-8F4B-AB15724B9D84}" srcId="{98B732EC-60EF-4C06-BCBC-252A54E5EB3E}" destId="{F1BD80AA-221B-45AC-B121-7CF0E2412877}" srcOrd="1" destOrd="0" parTransId="{AF5B0821-0191-4344-8DD5-8EA9306D4B28}" sibTransId="{A1096CD5-CFFD-4B76-B3F0-BF9259928111}"/>
    <dgm:cxn modelId="{EAE62D23-CDB5-412F-9D5C-DA70F3528AC4}" type="presOf" srcId="{2A8292B4-C207-4C88-950C-0671D56CB638}" destId="{5427AD64-BAD4-4ECA-B37B-B5A347A5CC6F}" srcOrd="1" destOrd="0" presId="urn:microsoft.com/office/officeart/2005/8/layout/hierarchy2"/>
    <dgm:cxn modelId="{6B8D3123-4337-4FB9-8737-69FA6F5043B2}" type="presOf" srcId="{0F8742D7-2560-4FF5-AFA7-B6FF67A59B86}" destId="{25FF2E5C-BA6B-4AD3-B40A-0991FCAC90FA}" srcOrd="0" destOrd="0" presId="urn:microsoft.com/office/officeart/2005/8/layout/hierarchy2"/>
    <dgm:cxn modelId="{11FDF32B-19BA-4CCB-8B1F-FE414E441938}" srcId="{89147884-6C3C-47D2-AE68-B1D8F3F07876}" destId="{6FC6BA68-9F32-4099-A463-7F8AFB0585F2}" srcOrd="3" destOrd="0" parTransId="{2DCFE6CE-6318-46FE-85FF-F2D170620B39}" sibTransId="{D033CA94-51E8-48B2-BD3B-0F9FEAB4C2D3}"/>
    <dgm:cxn modelId="{02123732-58D6-4203-937A-341EDD27F653}" type="presOf" srcId="{2CC146D9-D789-44DB-80CF-E22C2755AB6D}" destId="{53E33882-0A7C-44E9-9F93-7295ED50C7B0}" srcOrd="1" destOrd="0" presId="urn:microsoft.com/office/officeart/2005/8/layout/hierarchy2"/>
    <dgm:cxn modelId="{3ECFFE34-8E11-44CD-9F03-E0A0E1B4EEE6}" type="presOf" srcId="{7C745A8B-A455-4FF6-BE21-2E86645179CB}" destId="{C56BFAC9-F21B-4AB9-8BEE-C6D77BEF17CD}" srcOrd="0" destOrd="0" presId="urn:microsoft.com/office/officeart/2005/8/layout/hierarchy2"/>
    <dgm:cxn modelId="{BC0C7B35-532D-4878-89F3-037A829BD72C}" srcId="{02B7D6B8-C941-48E8-A731-BD717E6657CA}" destId="{CB56B9D5-FC7A-476B-A53E-698258588FF0}" srcOrd="1" destOrd="0" parTransId="{3246BE7D-2A6D-4D8A-8840-80830B9C557A}" sibTransId="{BFB8B2AA-0AE4-46D5-B9E0-95BCDCE8A34C}"/>
    <dgm:cxn modelId="{5F1F9935-EB5B-4F6B-98B9-A9294819BFA6}" type="presOf" srcId="{73BCCE69-8705-461B-9147-123714E3A142}" destId="{DD69D046-01C8-4FDB-80EF-BF5B7A0241C3}" srcOrd="0" destOrd="0" presId="urn:microsoft.com/office/officeart/2005/8/layout/hierarchy2"/>
    <dgm:cxn modelId="{2702C538-24CC-4E38-A2FD-81EFB0DAA317}" type="presOf" srcId="{7A6A09A4-36EF-4A26-A070-77F68D726E65}" destId="{4B53EC76-D33B-4736-A234-C8586A62BCB8}" srcOrd="1" destOrd="0" presId="urn:microsoft.com/office/officeart/2005/8/layout/hierarchy2"/>
    <dgm:cxn modelId="{1EE85739-F72A-4603-9FBF-737409D191D0}" type="presOf" srcId="{9D93B15B-D62C-4F60-B03E-CBB3734D2202}" destId="{4A4BABB0-A39B-476D-8431-728B13704A31}" srcOrd="0" destOrd="0" presId="urn:microsoft.com/office/officeart/2005/8/layout/hierarchy2"/>
    <dgm:cxn modelId="{87DBC73C-3A01-48FA-AA8C-743F34683FE8}" srcId="{98B732EC-60EF-4C06-BCBC-252A54E5EB3E}" destId="{02B7D6B8-C941-48E8-A731-BD717E6657CA}" srcOrd="2" destOrd="0" parTransId="{782FCA0C-37FD-4D02-BD0D-ACC422B9625F}" sibTransId="{EEA973DA-CFCD-4710-AF22-5F95A6AE5C97}"/>
    <dgm:cxn modelId="{22002A3D-3548-4885-82A2-3221344ECA45}" type="presOf" srcId="{F1F64BF6-D4A6-416F-B686-972DD3CD8DE0}" destId="{48C8A691-A7E9-45F5-94FF-D9AEC64FCF55}" srcOrd="0" destOrd="0" presId="urn:microsoft.com/office/officeart/2005/8/layout/hierarchy2"/>
    <dgm:cxn modelId="{C698F261-650E-4116-9C6D-4EDE369B7503}" srcId="{763FE45D-E233-4585-A4C7-28BC8E4EAD0E}" destId="{F1F64BF6-D4A6-416F-B686-972DD3CD8DE0}" srcOrd="0" destOrd="0" parTransId="{8597C9A9-D862-481A-A9FD-CD5CB16D7FE1}" sibTransId="{F4F1B5F2-9D7E-4401-BC8C-3A1345E63205}"/>
    <dgm:cxn modelId="{6FC0C746-817E-4161-894F-508B18273239}" type="presOf" srcId="{F1BD80AA-221B-45AC-B121-7CF0E2412877}" destId="{A97D30A1-2F9F-4521-8202-DDA45E24635B}" srcOrd="0" destOrd="0" presId="urn:microsoft.com/office/officeart/2005/8/layout/hierarchy2"/>
    <dgm:cxn modelId="{893C994A-1F1D-4712-83AC-F3D2D38D8355}" type="presOf" srcId="{F0867C57-8A30-47EE-9AB8-B05BE054A8F6}" destId="{0D5AD2A4-C222-4E87-BF69-9E2450B4D58B}" srcOrd="0" destOrd="0" presId="urn:microsoft.com/office/officeart/2005/8/layout/hierarchy2"/>
    <dgm:cxn modelId="{ACBB334B-A469-454C-8DB6-A7EBBD3FAA17}" type="presOf" srcId="{3246BE7D-2A6D-4D8A-8840-80830B9C557A}" destId="{211192F8-E2C3-49B8-865A-A8CC4E93A752}" srcOrd="1" destOrd="0" presId="urn:microsoft.com/office/officeart/2005/8/layout/hierarchy2"/>
    <dgm:cxn modelId="{4F8B016C-A978-4EAF-A0F4-F0A89B7608E6}" type="presOf" srcId="{763FE45D-E233-4585-A4C7-28BC8E4EAD0E}" destId="{3F4B269D-AEB0-4903-9A73-16F9E34A2C73}" srcOrd="0" destOrd="0" presId="urn:microsoft.com/office/officeart/2005/8/layout/hierarchy2"/>
    <dgm:cxn modelId="{7910FB6C-56A6-4DC0-ACDD-A41CA61B76ED}" type="presOf" srcId="{6DC29A78-7150-4074-A39E-E51D5A0BA677}" destId="{0EF3CC1D-5406-4550-8B9F-0DDA804BED72}" srcOrd="0" destOrd="0" presId="urn:microsoft.com/office/officeart/2005/8/layout/hierarchy2"/>
    <dgm:cxn modelId="{8737004D-7E3B-42E8-902B-C4BE828C292D}" type="presOf" srcId="{25909DE1-0A97-4240-8B20-FA38AAD8FC11}" destId="{0F4598CC-FDF9-4715-998C-DC88C7E22EA4}" srcOrd="0" destOrd="0" presId="urn:microsoft.com/office/officeart/2005/8/layout/hierarchy2"/>
    <dgm:cxn modelId="{FFCACF4E-B462-4E19-B998-12A5EDADB778}" type="presOf" srcId="{CB958EB3-73DB-4BA5-A0F3-9DFF10BB0CAC}" destId="{49E9AF0A-BEC0-4E7E-BA37-FDF8D85C388E}" srcOrd="0" destOrd="0" presId="urn:microsoft.com/office/officeart/2005/8/layout/hierarchy2"/>
    <dgm:cxn modelId="{C4875670-6CA4-455B-9766-615E85F56FC2}" type="presOf" srcId="{B2B80E37-305B-43CA-BDA1-37BDAA01E3FB}" destId="{99371390-5748-4A73-B61A-D563CED48402}" srcOrd="0" destOrd="0" presId="urn:microsoft.com/office/officeart/2005/8/layout/hierarchy2"/>
    <dgm:cxn modelId="{764C7271-34FF-418E-818B-0EB1ED4E6608}" type="presOf" srcId="{7A6A09A4-36EF-4A26-A070-77F68D726E65}" destId="{327BDC62-5EAC-4E00-848B-21B372979B7C}" srcOrd="0" destOrd="0" presId="urn:microsoft.com/office/officeart/2005/8/layout/hierarchy2"/>
    <dgm:cxn modelId="{6B815655-A60B-4315-B9F9-59BBED174121}" type="presOf" srcId="{AF5B0821-0191-4344-8DD5-8EA9306D4B28}" destId="{87F1967E-F6F2-41F3-951B-0AF0BAAB184C}" srcOrd="1" destOrd="0" presId="urn:microsoft.com/office/officeart/2005/8/layout/hierarchy2"/>
    <dgm:cxn modelId="{E5987E75-0CCB-49FD-9ED0-95BD415D6149}" type="presOf" srcId="{BA49F9F0-524C-4D28-B59F-B10069156223}" destId="{AE189F06-08FC-40D9-B221-A2DFF83DD315}" srcOrd="0" destOrd="0" presId="urn:microsoft.com/office/officeart/2005/8/layout/hierarchy2"/>
    <dgm:cxn modelId="{6A3B9F55-EDBF-4D67-AC7D-403D0C85CB18}" type="presOf" srcId="{6FC6BA68-9F32-4099-A463-7F8AFB0585F2}" destId="{6EB4C27F-D476-48E0-9051-1D70AFBF9FCF}" srcOrd="0" destOrd="0" presId="urn:microsoft.com/office/officeart/2005/8/layout/hierarchy2"/>
    <dgm:cxn modelId="{18B24B5A-055F-409A-B96D-33FDBCCC87AA}" type="presOf" srcId="{6DC29A78-7150-4074-A39E-E51D5A0BA677}" destId="{2C6B8804-AC12-48B2-BC68-D33E5C17239E}" srcOrd="1" destOrd="0" presId="urn:microsoft.com/office/officeart/2005/8/layout/hierarchy2"/>
    <dgm:cxn modelId="{D9FA9F83-A067-4F88-B5FE-39430D141DAE}" type="presOf" srcId="{B696CD06-AEFF-44B7-BCB3-91C655915F1A}" destId="{76F126E3-93BD-4178-9C75-6AF61FE7334C}" srcOrd="1" destOrd="0" presId="urn:microsoft.com/office/officeart/2005/8/layout/hierarchy2"/>
    <dgm:cxn modelId="{92BC1285-A9CD-47A1-969E-3C6AD90F0554}" type="presOf" srcId="{8597C9A9-D862-481A-A9FD-CD5CB16D7FE1}" destId="{0037C3E1-0046-46B0-BEE5-912F6CD84B30}" srcOrd="1" destOrd="0" presId="urn:microsoft.com/office/officeart/2005/8/layout/hierarchy2"/>
    <dgm:cxn modelId="{F65C4089-A96D-4042-8F4C-CD17E3575E6B}" type="presOf" srcId="{7C55DDE0-BFA3-47F0-BFCD-095A489200C6}" destId="{DEF763EC-006E-47E2-9BC0-BDFA74D24B9E}" srcOrd="1" destOrd="0" presId="urn:microsoft.com/office/officeart/2005/8/layout/hierarchy2"/>
    <dgm:cxn modelId="{B064AB91-0A29-4EA7-AB2D-6DF1B69E143F}" srcId="{DAED8209-D6CF-4051-8E3E-4D44B1E8857F}" destId="{08D0AC72-32DF-4BDE-8B95-68F14D74D813}" srcOrd="3" destOrd="0" parTransId="{6DC29A78-7150-4074-A39E-E51D5A0BA677}" sibTransId="{DF5C3749-5C32-4E75-B5C7-9C5E2682CF0A}"/>
    <dgm:cxn modelId="{4D5DF691-8CC7-4D7B-96A6-3D3E40DE6747}" type="presOf" srcId="{193B1556-78FE-4C92-9BB2-7526C62D1476}" destId="{3C20E010-F1EF-4A15-BBB5-AD5A9B8D6DC1}" srcOrd="0" destOrd="0" presId="urn:microsoft.com/office/officeart/2005/8/layout/hierarchy2"/>
    <dgm:cxn modelId="{A4F63092-FF94-4838-AF8F-45E0AF0D2487}" type="presOf" srcId="{2DCFE6CE-6318-46FE-85FF-F2D170620B39}" destId="{87895BE6-49D4-4964-AFF7-7241F09D19CF}" srcOrd="0" destOrd="0" presId="urn:microsoft.com/office/officeart/2005/8/layout/hierarchy2"/>
    <dgm:cxn modelId="{486F9D94-0E7F-4E9B-98E3-B440CF0ADB3F}" type="presOf" srcId="{02B7D6B8-C941-48E8-A731-BD717E6657CA}" destId="{3F0E78F8-3710-4D0F-A878-20441C937B6D}" srcOrd="0" destOrd="0" presId="urn:microsoft.com/office/officeart/2005/8/layout/hierarchy2"/>
    <dgm:cxn modelId="{36D7B394-20C0-45B3-AC79-F8C37304AD51}" type="presOf" srcId="{08D0AC72-32DF-4BDE-8B95-68F14D74D813}" destId="{A67A6D22-CDC6-4E23-A6E8-16EEBCD499A4}" srcOrd="0" destOrd="0" presId="urn:microsoft.com/office/officeart/2005/8/layout/hierarchy2"/>
    <dgm:cxn modelId="{CA406899-D2EE-4931-BBE4-65B01FD9064C}" type="presOf" srcId="{B696CD06-AEFF-44B7-BCB3-91C655915F1A}" destId="{46339D71-4094-42E4-9219-A7F5AE6E5A79}" srcOrd="0" destOrd="0" presId="urn:microsoft.com/office/officeart/2005/8/layout/hierarchy2"/>
    <dgm:cxn modelId="{80AEC79B-348D-4578-A06C-5F1A00D4DD8F}" type="presOf" srcId="{0F8742D7-2560-4FF5-AFA7-B6FF67A59B86}" destId="{CC2048E4-6DBC-4F0F-BE64-DE026703FFFE}" srcOrd="1" destOrd="0" presId="urn:microsoft.com/office/officeart/2005/8/layout/hierarchy2"/>
    <dgm:cxn modelId="{34D2DBA9-F065-4444-AB2A-F7167351E245}" type="presOf" srcId="{3246BE7D-2A6D-4D8A-8840-80830B9C557A}" destId="{5D828ECF-09A1-4C20-9EBA-2F7393A4E53A}" srcOrd="0" destOrd="0" presId="urn:microsoft.com/office/officeart/2005/8/layout/hierarchy2"/>
    <dgm:cxn modelId="{4BB5B1AC-9BED-4013-8CEB-41CA2793D789}" type="presOf" srcId="{DAED8209-D6CF-4051-8E3E-4D44B1E8857F}" destId="{7AC9511E-4010-42F2-8B0E-39DFB843EF99}" srcOrd="0" destOrd="0" presId="urn:microsoft.com/office/officeart/2005/8/layout/hierarchy2"/>
    <dgm:cxn modelId="{39423EAE-FC7D-435A-BB08-D329818F097F}" type="presOf" srcId="{3EB01531-2B7F-43D5-96BB-8C1FF37F0EFF}" destId="{1F341269-5F93-4DAF-95CE-8AF0AB70D46A}" srcOrd="0" destOrd="0" presId="urn:microsoft.com/office/officeart/2005/8/layout/hierarchy2"/>
    <dgm:cxn modelId="{31AA04B2-C0F3-4500-BAA4-C25FD877F321}" type="presOf" srcId="{2A8292B4-C207-4C88-950C-0671D56CB638}" destId="{12224DC2-ACEF-40F7-A581-2398C73825F4}" srcOrd="0" destOrd="0" presId="urn:microsoft.com/office/officeart/2005/8/layout/hierarchy2"/>
    <dgm:cxn modelId="{908AE7B6-489B-42D1-A895-E3B90516133E}" srcId="{DAED8209-D6CF-4051-8E3E-4D44B1E8857F}" destId="{B2B80E37-305B-43CA-BDA1-37BDAA01E3FB}" srcOrd="2" destOrd="0" parTransId="{7C55DDE0-BFA3-47F0-BFCD-095A489200C6}" sibTransId="{14A788AA-F78C-4318-AA3E-C2072A405D9F}"/>
    <dgm:cxn modelId="{478A53B8-E009-4EB9-B0DB-E6E9E23145C3}" srcId="{DAED8209-D6CF-4051-8E3E-4D44B1E8857F}" destId="{25909DE1-0A97-4240-8B20-FA38AAD8FC11}" srcOrd="1" destOrd="0" parTransId="{9D93B15B-D62C-4F60-B03E-CBB3734D2202}" sibTransId="{A906EA40-014C-43D7-950D-DBA2BC9B6C9C}"/>
    <dgm:cxn modelId="{6D1437B9-D0B1-4E6C-BA3D-65393FF5EDFE}" type="presOf" srcId="{41F153A5-CF4F-4A33-84CE-73B88FD02F75}" destId="{E6949DAD-D4CD-4394-8D32-BFC210D1471F}" srcOrd="0" destOrd="0" presId="urn:microsoft.com/office/officeart/2005/8/layout/hierarchy2"/>
    <dgm:cxn modelId="{260DB9B9-4BC4-45DA-A5DB-82D53CA04634}" type="presOf" srcId="{AF5B0821-0191-4344-8DD5-8EA9306D4B28}" destId="{DEA53751-90B5-4C5F-ADC8-446F5BB97D19}" srcOrd="0" destOrd="0" presId="urn:microsoft.com/office/officeart/2005/8/layout/hierarchy2"/>
    <dgm:cxn modelId="{D5D743BA-54FE-4D6F-A8D4-C6C6A0A59D81}" type="presOf" srcId="{98B732EC-60EF-4C06-BCBC-252A54E5EB3E}" destId="{6901E4E0-EE5D-4A26-8B24-554E7C30138A}" srcOrd="0" destOrd="0" presId="urn:microsoft.com/office/officeart/2005/8/layout/hierarchy2"/>
    <dgm:cxn modelId="{FA780FBB-DDB3-4A90-A0A4-AC172EF36D49}" srcId="{98B732EC-60EF-4C06-BCBC-252A54E5EB3E}" destId="{763FE45D-E233-4585-A4C7-28BC8E4EAD0E}" srcOrd="3" destOrd="0" parTransId="{3EB01531-2B7F-43D5-96BB-8C1FF37F0EFF}" sibTransId="{A3E48EEE-3F46-4FA6-B90E-C3FE8955A754}"/>
    <dgm:cxn modelId="{8633C8BC-BA08-4936-B72E-021F042C7C1E}" srcId="{DAED8209-D6CF-4051-8E3E-4D44B1E8857F}" destId="{89147884-6C3C-47D2-AE68-B1D8F3F07876}" srcOrd="4" destOrd="0" parTransId="{F0867C57-8A30-47EE-9AB8-B05BE054A8F6}" sibTransId="{655FE642-0C17-42F1-A37F-9696F977F5B8}"/>
    <dgm:cxn modelId="{7A1D9BC8-D6BA-4CA3-ADC7-5F3401762B87}" srcId="{89147884-6C3C-47D2-AE68-B1D8F3F07876}" destId="{7C745A8B-A455-4FF6-BE21-2E86645179CB}" srcOrd="2" destOrd="0" parTransId="{73BCCE69-8705-461B-9147-123714E3A142}" sibTransId="{392D3031-6ECA-42F3-9E20-D898899D2591}"/>
    <dgm:cxn modelId="{1B5B80CD-F873-4A8F-B219-C8D108F6EC31}" type="presOf" srcId="{3EB01531-2B7F-43D5-96BB-8C1FF37F0EFF}" destId="{5728AE0A-FF89-4220-899E-0BADA28A786A}" srcOrd="1" destOrd="0" presId="urn:microsoft.com/office/officeart/2005/8/layout/hierarchy2"/>
    <dgm:cxn modelId="{976250D5-B03F-4DA7-A46A-6131C091EAE6}" type="presOf" srcId="{782FCA0C-37FD-4D02-BD0D-ACC422B9625F}" destId="{9D236118-4C35-43AF-A62C-5971A06DE9D9}" srcOrd="1" destOrd="0" presId="urn:microsoft.com/office/officeart/2005/8/layout/hierarchy2"/>
    <dgm:cxn modelId="{2F7F01D7-ECB2-43FE-B47E-202A56141D48}" type="presOf" srcId="{9D93B15B-D62C-4F60-B03E-CBB3734D2202}" destId="{4C966F5F-1C8B-4557-89BF-E278B00671F0}" srcOrd="1" destOrd="0" presId="urn:microsoft.com/office/officeart/2005/8/layout/hierarchy2"/>
    <dgm:cxn modelId="{66D4DBD9-5208-4D69-A488-2A36955F5C5A}" srcId="{02B7D6B8-C941-48E8-A731-BD717E6657CA}" destId="{9D725668-1A1E-40AA-894E-D294B94EACEA}" srcOrd="0" destOrd="0" parTransId="{7A6A09A4-36EF-4A26-A070-77F68D726E65}" sibTransId="{F84F019F-5157-4563-82C0-1A41F69299A4}"/>
    <dgm:cxn modelId="{90A8BCE6-5B49-495B-AC40-FC60615ECFC4}" srcId="{89147884-6C3C-47D2-AE68-B1D8F3F07876}" destId="{CB958EB3-73DB-4BA5-A0F3-9DFF10BB0CAC}" srcOrd="0" destOrd="0" parTransId="{2CC146D9-D789-44DB-80CF-E22C2755AB6D}" sibTransId="{36E3199A-1884-48F8-ADD8-C1720E01C194}"/>
    <dgm:cxn modelId="{080543E8-9069-4897-BA94-26B38FF02188}" type="presOf" srcId="{2DCFE6CE-6318-46FE-85FF-F2D170620B39}" destId="{E39F86FB-90B0-4948-B2CD-857F0BC35079}" srcOrd="1" destOrd="0" presId="urn:microsoft.com/office/officeart/2005/8/layout/hierarchy2"/>
    <dgm:cxn modelId="{CDE7B4E9-B576-400B-8B0A-85F68CC084EC}" srcId="{98B732EC-60EF-4C06-BCBC-252A54E5EB3E}" destId="{DAED8209-D6CF-4051-8E3E-4D44B1E8857F}" srcOrd="0" destOrd="0" parTransId="{B696CD06-AEFF-44B7-BCB3-91C655915F1A}" sibTransId="{4AA20B70-861F-4425-8436-E32043F1C0C2}"/>
    <dgm:cxn modelId="{FD7D1FEC-5A42-4D3E-9F6F-49A1C39D7415}" type="presOf" srcId="{CB56B9D5-FC7A-476B-A53E-698258588FF0}" destId="{930CBD4F-A24C-4EEE-BFC6-2B65874C8BBA}" srcOrd="0" destOrd="0" presId="urn:microsoft.com/office/officeart/2005/8/layout/hierarchy2"/>
    <dgm:cxn modelId="{E04B11F4-513D-4FA1-A552-C85E5C74B318}" type="presOf" srcId="{8597C9A9-D862-481A-A9FD-CD5CB16D7FE1}" destId="{F4932567-0F11-479D-8C76-D8108E4E92E3}" srcOrd="0" destOrd="0" presId="urn:microsoft.com/office/officeart/2005/8/layout/hierarchy2"/>
    <dgm:cxn modelId="{7C8D4EAB-5D67-4B9E-9703-87746F72BD67}" type="presParOf" srcId="{AE189F06-08FC-40D9-B221-A2DFF83DD315}" destId="{AB1A3D23-285B-4E57-8966-E2656761E42D}" srcOrd="0" destOrd="0" presId="urn:microsoft.com/office/officeart/2005/8/layout/hierarchy2"/>
    <dgm:cxn modelId="{293C31F7-B31D-4436-9003-F243009CB82F}" type="presParOf" srcId="{AB1A3D23-285B-4E57-8966-E2656761E42D}" destId="{6901E4E0-EE5D-4A26-8B24-554E7C30138A}" srcOrd="0" destOrd="0" presId="urn:microsoft.com/office/officeart/2005/8/layout/hierarchy2"/>
    <dgm:cxn modelId="{804714E3-3EA7-48BF-8837-EAAF1E81C4CA}" type="presParOf" srcId="{AB1A3D23-285B-4E57-8966-E2656761E42D}" destId="{ACB740BB-AA73-4FD6-888F-4FA8D437028A}" srcOrd="1" destOrd="0" presId="urn:microsoft.com/office/officeart/2005/8/layout/hierarchy2"/>
    <dgm:cxn modelId="{A0510472-6B38-42AB-B4E8-3E582C4AFD2B}" type="presParOf" srcId="{ACB740BB-AA73-4FD6-888F-4FA8D437028A}" destId="{46339D71-4094-42E4-9219-A7F5AE6E5A79}" srcOrd="0" destOrd="0" presId="urn:microsoft.com/office/officeart/2005/8/layout/hierarchy2"/>
    <dgm:cxn modelId="{7E13A605-6DB4-430F-8BCA-47700755CB4F}" type="presParOf" srcId="{46339D71-4094-42E4-9219-A7F5AE6E5A79}" destId="{76F126E3-93BD-4178-9C75-6AF61FE7334C}" srcOrd="0" destOrd="0" presId="urn:microsoft.com/office/officeart/2005/8/layout/hierarchy2"/>
    <dgm:cxn modelId="{C7A270AD-4C3A-4535-AE27-B1A5A2EE685F}" type="presParOf" srcId="{ACB740BB-AA73-4FD6-888F-4FA8D437028A}" destId="{575D87AF-178B-43CB-A122-E1F6E988416D}" srcOrd="1" destOrd="0" presId="urn:microsoft.com/office/officeart/2005/8/layout/hierarchy2"/>
    <dgm:cxn modelId="{9A7D3B3E-E1FA-4871-9886-2A83D51A1A45}" type="presParOf" srcId="{575D87AF-178B-43CB-A122-E1F6E988416D}" destId="{7AC9511E-4010-42F2-8B0E-39DFB843EF99}" srcOrd="0" destOrd="0" presId="urn:microsoft.com/office/officeart/2005/8/layout/hierarchy2"/>
    <dgm:cxn modelId="{8C7CB5C7-6231-4676-B6B1-E4925708C3F7}" type="presParOf" srcId="{575D87AF-178B-43CB-A122-E1F6E988416D}" destId="{624EC555-00CB-4133-9CCF-3C593A87E427}" srcOrd="1" destOrd="0" presId="urn:microsoft.com/office/officeart/2005/8/layout/hierarchy2"/>
    <dgm:cxn modelId="{5AB61828-1FB1-4EE3-88BB-CFB1591BDC1A}" type="presParOf" srcId="{624EC555-00CB-4133-9CCF-3C593A87E427}" destId="{25FF2E5C-BA6B-4AD3-B40A-0991FCAC90FA}" srcOrd="0" destOrd="0" presId="urn:microsoft.com/office/officeart/2005/8/layout/hierarchy2"/>
    <dgm:cxn modelId="{F2B1F427-D599-4275-B9EC-DFB69B7EB62C}" type="presParOf" srcId="{25FF2E5C-BA6B-4AD3-B40A-0991FCAC90FA}" destId="{CC2048E4-6DBC-4F0F-BE64-DE026703FFFE}" srcOrd="0" destOrd="0" presId="urn:microsoft.com/office/officeart/2005/8/layout/hierarchy2"/>
    <dgm:cxn modelId="{BA7CB4C1-DCEF-437A-8EDF-C67F88C08299}" type="presParOf" srcId="{624EC555-00CB-4133-9CCF-3C593A87E427}" destId="{C95F8F28-0881-4216-8404-3BFE849442ED}" srcOrd="1" destOrd="0" presId="urn:microsoft.com/office/officeart/2005/8/layout/hierarchy2"/>
    <dgm:cxn modelId="{AB0EEB3B-2E8D-4E2D-A200-88B8F2CA0704}" type="presParOf" srcId="{C95F8F28-0881-4216-8404-3BFE849442ED}" destId="{E6949DAD-D4CD-4394-8D32-BFC210D1471F}" srcOrd="0" destOrd="0" presId="urn:microsoft.com/office/officeart/2005/8/layout/hierarchy2"/>
    <dgm:cxn modelId="{5C207A78-B83C-463F-81AC-47E1A739A045}" type="presParOf" srcId="{C95F8F28-0881-4216-8404-3BFE849442ED}" destId="{45F825DB-E23B-46FF-8447-B865F202E961}" srcOrd="1" destOrd="0" presId="urn:microsoft.com/office/officeart/2005/8/layout/hierarchy2"/>
    <dgm:cxn modelId="{3BB84CEB-12D2-4137-A36E-1C6CA470937B}" type="presParOf" srcId="{624EC555-00CB-4133-9CCF-3C593A87E427}" destId="{4A4BABB0-A39B-476D-8431-728B13704A31}" srcOrd="2" destOrd="0" presId="urn:microsoft.com/office/officeart/2005/8/layout/hierarchy2"/>
    <dgm:cxn modelId="{30522FE4-884A-43FD-882F-D53EEB4FE2FB}" type="presParOf" srcId="{4A4BABB0-A39B-476D-8431-728B13704A31}" destId="{4C966F5F-1C8B-4557-89BF-E278B00671F0}" srcOrd="0" destOrd="0" presId="urn:microsoft.com/office/officeart/2005/8/layout/hierarchy2"/>
    <dgm:cxn modelId="{C50DB666-0813-4453-839D-E02C0AA05999}" type="presParOf" srcId="{624EC555-00CB-4133-9CCF-3C593A87E427}" destId="{BA625688-815F-4A2F-BB6E-87ECC8553B8D}" srcOrd="3" destOrd="0" presId="urn:microsoft.com/office/officeart/2005/8/layout/hierarchy2"/>
    <dgm:cxn modelId="{4251869C-835C-4419-83A3-4003105EC5E3}" type="presParOf" srcId="{BA625688-815F-4A2F-BB6E-87ECC8553B8D}" destId="{0F4598CC-FDF9-4715-998C-DC88C7E22EA4}" srcOrd="0" destOrd="0" presId="urn:microsoft.com/office/officeart/2005/8/layout/hierarchy2"/>
    <dgm:cxn modelId="{9BAF3503-14F4-465B-BC20-CF29137ED457}" type="presParOf" srcId="{BA625688-815F-4A2F-BB6E-87ECC8553B8D}" destId="{C518E188-A12F-4B5B-82D6-0791B83B8CE3}" srcOrd="1" destOrd="0" presId="urn:microsoft.com/office/officeart/2005/8/layout/hierarchy2"/>
    <dgm:cxn modelId="{6EED34A6-3CBD-4EE5-81D9-12AA9614A151}" type="presParOf" srcId="{624EC555-00CB-4133-9CCF-3C593A87E427}" destId="{D5DEC416-F9D9-4851-B11B-B3A585BAABB6}" srcOrd="4" destOrd="0" presId="urn:microsoft.com/office/officeart/2005/8/layout/hierarchy2"/>
    <dgm:cxn modelId="{2F896D55-3E1A-4383-A9BF-1F5F76E2F93F}" type="presParOf" srcId="{D5DEC416-F9D9-4851-B11B-B3A585BAABB6}" destId="{DEF763EC-006E-47E2-9BC0-BDFA74D24B9E}" srcOrd="0" destOrd="0" presId="urn:microsoft.com/office/officeart/2005/8/layout/hierarchy2"/>
    <dgm:cxn modelId="{76E63955-2550-42D4-87F7-7A5F90931818}" type="presParOf" srcId="{624EC555-00CB-4133-9CCF-3C593A87E427}" destId="{70BDC8DD-95A9-4D0E-9D30-FAAB76A55126}" srcOrd="5" destOrd="0" presId="urn:microsoft.com/office/officeart/2005/8/layout/hierarchy2"/>
    <dgm:cxn modelId="{793FB7B4-53A1-42D7-A342-4CE7B99BD2D9}" type="presParOf" srcId="{70BDC8DD-95A9-4D0E-9D30-FAAB76A55126}" destId="{99371390-5748-4A73-B61A-D563CED48402}" srcOrd="0" destOrd="0" presId="urn:microsoft.com/office/officeart/2005/8/layout/hierarchy2"/>
    <dgm:cxn modelId="{F6FFBDA6-3259-4149-B103-679FA66CF892}" type="presParOf" srcId="{70BDC8DD-95A9-4D0E-9D30-FAAB76A55126}" destId="{73CDA21A-74B8-4C16-A6C1-0A0A97619129}" srcOrd="1" destOrd="0" presId="urn:microsoft.com/office/officeart/2005/8/layout/hierarchy2"/>
    <dgm:cxn modelId="{49B8D3BA-E973-4700-AF8F-EA5E2A286D27}" type="presParOf" srcId="{624EC555-00CB-4133-9CCF-3C593A87E427}" destId="{0EF3CC1D-5406-4550-8B9F-0DDA804BED72}" srcOrd="6" destOrd="0" presId="urn:microsoft.com/office/officeart/2005/8/layout/hierarchy2"/>
    <dgm:cxn modelId="{CD27E26A-3CAE-4686-9596-6EBCC334693A}" type="presParOf" srcId="{0EF3CC1D-5406-4550-8B9F-0DDA804BED72}" destId="{2C6B8804-AC12-48B2-BC68-D33E5C17239E}" srcOrd="0" destOrd="0" presId="urn:microsoft.com/office/officeart/2005/8/layout/hierarchy2"/>
    <dgm:cxn modelId="{A92149F3-F210-486D-A6C1-D8AAEDAF859B}" type="presParOf" srcId="{624EC555-00CB-4133-9CCF-3C593A87E427}" destId="{1B64436E-E8EC-4BAB-BF2D-2B013C31F269}" srcOrd="7" destOrd="0" presId="urn:microsoft.com/office/officeart/2005/8/layout/hierarchy2"/>
    <dgm:cxn modelId="{25639756-1851-4A10-8DD8-D9439EF8C22A}" type="presParOf" srcId="{1B64436E-E8EC-4BAB-BF2D-2B013C31F269}" destId="{A67A6D22-CDC6-4E23-A6E8-16EEBCD499A4}" srcOrd="0" destOrd="0" presId="urn:microsoft.com/office/officeart/2005/8/layout/hierarchy2"/>
    <dgm:cxn modelId="{4EDF7B20-9FC4-480E-B6A8-301EA12F08E5}" type="presParOf" srcId="{1B64436E-E8EC-4BAB-BF2D-2B013C31F269}" destId="{037C723E-8B8D-4D35-AA21-64F0052B9A49}" srcOrd="1" destOrd="0" presId="urn:microsoft.com/office/officeart/2005/8/layout/hierarchy2"/>
    <dgm:cxn modelId="{8DB4EEB5-1A59-4E52-8177-0FEBBF7272DE}" type="presParOf" srcId="{624EC555-00CB-4133-9CCF-3C593A87E427}" destId="{0D5AD2A4-C222-4E87-BF69-9E2450B4D58B}" srcOrd="8" destOrd="0" presId="urn:microsoft.com/office/officeart/2005/8/layout/hierarchy2"/>
    <dgm:cxn modelId="{AD8829DF-7DB3-4EDC-80DF-5E9D8CEE890A}" type="presParOf" srcId="{0D5AD2A4-C222-4E87-BF69-9E2450B4D58B}" destId="{80D9BBB0-0ADA-4EE5-AE2B-2F0A3E4AEE22}" srcOrd="0" destOrd="0" presId="urn:microsoft.com/office/officeart/2005/8/layout/hierarchy2"/>
    <dgm:cxn modelId="{64F6DDD0-C723-471B-8071-BE749AA7139D}" type="presParOf" srcId="{624EC555-00CB-4133-9CCF-3C593A87E427}" destId="{0B47E4F1-2F92-4CCF-9A41-77CE8CC2C35F}" srcOrd="9" destOrd="0" presId="urn:microsoft.com/office/officeart/2005/8/layout/hierarchy2"/>
    <dgm:cxn modelId="{D4500684-CA6D-474C-BEBA-E87BFCC19B51}" type="presParOf" srcId="{0B47E4F1-2F92-4CCF-9A41-77CE8CC2C35F}" destId="{903ED94A-C19A-4CF0-A1A6-0D571E3F181D}" srcOrd="0" destOrd="0" presId="urn:microsoft.com/office/officeart/2005/8/layout/hierarchy2"/>
    <dgm:cxn modelId="{E25FA27C-81A5-45A2-93C4-3F18F4CF85CC}" type="presParOf" srcId="{0B47E4F1-2F92-4CCF-9A41-77CE8CC2C35F}" destId="{14442256-F440-4CDA-B2B8-5014607F79B1}" srcOrd="1" destOrd="0" presId="urn:microsoft.com/office/officeart/2005/8/layout/hierarchy2"/>
    <dgm:cxn modelId="{8253686A-263A-48B4-B392-3B974A10D0DC}" type="presParOf" srcId="{14442256-F440-4CDA-B2B8-5014607F79B1}" destId="{A3B7F6A8-115E-461D-8E18-7146AF9032EF}" srcOrd="0" destOrd="0" presId="urn:microsoft.com/office/officeart/2005/8/layout/hierarchy2"/>
    <dgm:cxn modelId="{377ABA97-2428-47B7-9E27-2C822A4BD3D7}" type="presParOf" srcId="{A3B7F6A8-115E-461D-8E18-7146AF9032EF}" destId="{53E33882-0A7C-44E9-9F93-7295ED50C7B0}" srcOrd="0" destOrd="0" presId="urn:microsoft.com/office/officeart/2005/8/layout/hierarchy2"/>
    <dgm:cxn modelId="{E5E24558-222E-480B-8306-8BDBD2BE803A}" type="presParOf" srcId="{14442256-F440-4CDA-B2B8-5014607F79B1}" destId="{DACE7D63-BF1B-440D-9BFA-B5B95945E19C}" srcOrd="1" destOrd="0" presId="urn:microsoft.com/office/officeart/2005/8/layout/hierarchy2"/>
    <dgm:cxn modelId="{F9162298-2C38-46D1-81F2-7540FC57C3B2}" type="presParOf" srcId="{DACE7D63-BF1B-440D-9BFA-B5B95945E19C}" destId="{49E9AF0A-BEC0-4E7E-BA37-FDF8D85C388E}" srcOrd="0" destOrd="0" presId="urn:microsoft.com/office/officeart/2005/8/layout/hierarchy2"/>
    <dgm:cxn modelId="{8F555051-49B4-4E12-8DF3-615BCB45708F}" type="presParOf" srcId="{DACE7D63-BF1B-440D-9BFA-B5B95945E19C}" destId="{278A8B60-D337-43CF-8F59-2F31ABF7D3E1}" srcOrd="1" destOrd="0" presId="urn:microsoft.com/office/officeart/2005/8/layout/hierarchy2"/>
    <dgm:cxn modelId="{3EB94A3C-4105-4002-9915-4324980EAFE3}" type="presParOf" srcId="{14442256-F440-4CDA-B2B8-5014607F79B1}" destId="{12224DC2-ACEF-40F7-A581-2398C73825F4}" srcOrd="2" destOrd="0" presId="urn:microsoft.com/office/officeart/2005/8/layout/hierarchy2"/>
    <dgm:cxn modelId="{10F6A1ED-A133-4A68-B396-2F332EB900EA}" type="presParOf" srcId="{12224DC2-ACEF-40F7-A581-2398C73825F4}" destId="{5427AD64-BAD4-4ECA-B37B-B5A347A5CC6F}" srcOrd="0" destOrd="0" presId="urn:microsoft.com/office/officeart/2005/8/layout/hierarchy2"/>
    <dgm:cxn modelId="{C82A2396-433F-42C2-BB75-3CC47B168EE3}" type="presParOf" srcId="{14442256-F440-4CDA-B2B8-5014607F79B1}" destId="{82145F60-2E81-48C3-AE15-F2B6FECA31C2}" srcOrd="3" destOrd="0" presId="urn:microsoft.com/office/officeart/2005/8/layout/hierarchy2"/>
    <dgm:cxn modelId="{22A9AC0D-8F8F-4739-BC59-59B9D428AE95}" type="presParOf" srcId="{82145F60-2E81-48C3-AE15-F2B6FECA31C2}" destId="{3C20E010-F1EF-4A15-BBB5-AD5A9B8D6DC1}" srcOrd="0" destOrd="0" presId="urn:microsoft.com/office/officeart/2005/8/layout/hierarchy2"/>
    <dgm:cxn modelId="{ED0E6A45-9093-4F4B-98D7-42764663D4D3}" type="presParOf" srcId="{82145F60-2E81-48C3-AE15-F2B6FECA31C2}" destId="{7AF9B4C2-F2EC-4E28-A57A-49AF4989677A}" srcOrd="1" destOrd="0" presId="urn:microsoft.com/office/officeart/2005/8/layout/hierarchy2"/>
    <dgm:cxn modelId="{35251A5C-AA7C-45AF-A230-98F3984AA3D5}" type="presParOf" srcId="{14442256-F440-4CDA-B2B8-5014607F79B1}" destId="{DD69D046-01C8-4FDB-80EF-BF5B7A0241C3}" srcOrd="4" destOrd="0" presId="urn:microsoft.com/office/officeart/2005/8/layout/hierarchy2"/>
    <dgm:cxn modelId="{1AE815C7-099E-4D9B-ADA1-DB94B5586293}" type="presParOf" srcId="{DD69D046-01C8-4FDB-80EF-BF5B7A0241C3}" destId="{DDC7C938-205A-444E-89AA-C7CE2F820D34}" srcOrd="0" destOrd="0" presId="urn:microsoft.com/office/officeart/2005/8/layout/hierarchy2"/>
    <dgm:cxn modelId="{B2ACE39A-9707-4B93-9400-9258FDE3C490}" type="presParOf" srcId="{14442256-F440-4CDA-B2B8-5014607F79B1}" destId="{CDAC046B-B7C7-4956-9B98-B3FD9C0BC895}" srcOrd="5" destOrd="0" presId="urn:microsoft.com/office/officeart/2005/8/layout/hierarchy2"/>
    <dgm:cxn modelId="{619E0518-48D1-4114-A1C5-071D6D68F45D}" type="presParOf" srcId="{CDAC046B-B7C7-4956-9B98-B3FD9C0BC895}" destId="{C56BFAC9-F21B-4AB9-8BEE-C6D77BEF17CD}" srcOrd="0" destOrd="0" presId="urn:microsoft.com/office/officeart/2005/8/layout/hierarchy2"/>
    <dgm:cxn modelId="{5C955765-78F2-4BCA-A9BB-6BE8616ECB1B}" type="presParOf" srcId="{CDAC046B-B7C7-4956-9B98-B3FD9C0BC895}" destId="{7B672399-37CD-401B-A3A4-4A039B970AD0}" srcOrd="1" destOrd="0" presId="urn:microsoft.com/office/officeart/2005/8/layout/hierarchy2"/>
    <dgm:cxn modelId="{45B2051D-FB4E-44A4-875F-E2288C3D7AAE}" type="presParOf" srcId="{14442256-F440-4CDA-B2B8-5014607F79B1}" destId="{87895BE6-49D4-4964-AFF7-7241F09D19CF}" srcOrd="6" destOrd="0" presId="urn:microsoft.com/office/officeart/2005/8/layout/hierarchy2"/>
    <dgm:cxn modelId="{2098B0D1-B85E-419A-9EA1-EBA19E32E890}" type="presParOf" srcId="{87895BE6-49D4-4964-AFF7-7241F09D19CF}" destId="{E39F86FB-90B0-4948-B2CD-857F0BC35079}" srcOrd="0" destOrd="0" presId="urn:microsoft.com/office/officeart/2005/8/layout/hierarchy2"/>
    <dgm:cxn modelId="{E91A49A9-8F5F-43C5-8B1D-4772141828CF}" type="presParOf" srcId="{14442256-F440-4CDA-B2B8-5014607F79B1}" destId="{0635EFA4-325A-4D8C-8E11-6F89C92C4329}" srcOrd="7" destOrd="0" presId="urn:microsoft.com/office/officeart/2005/8/layout/hierarchy2"/>
    <dgm:cxn modelId="{EACA265E-44B9-4A3C-9AED-33A7F05D644D}" type="presParOf" srcId="{0635EFA4-325A-4D8C-8E11-6F89C92C4329}" destId="{6EB4C27F-D476-48E0-9051-1D70AFBF9FCF}" srcOrd="0" destOrd="0" presId="urn:microsoft.com/office/officeart/2005/8/layout/hierarchy2"/>
    <dgm:cxn modelId="{E80F5723-AAA8-4ABD-A9E3-C3E5F2BB0AAD}" type="presParOf" srcId="{0635EFA4-325A-4D8C-8E11-6F89C92C4329}" destId="{2624F0D3-3430-4E76-A81E-1840658DAD30}" srcOrd="1" destOrd="0" presId="urn:microsoft.com/office/officeart/2005/8/layout/hierarchy2"/>
    <dgm:cxn modelId="{9ECDB04E-3CCD-43AE-ABEC-AB4412C1F7CD}" type="presParOf" srcId="{ACB740BB-AA73-4FD6-888F-4FA8D437028A}" destId="{DEA53751-90B5-4C5F-ADC8-446F5BB97D19}" srcOrd="2" destOrd="0" presId="urn:microsoft.com/office/officeart/2005/8/layout/hierarchy2"/>
    <dgm:cxn modelId="{2218A452-34CF-482D-80B6-43A0D8A5F18B}" type="presParOf" srcId="{DEA53751-90B5-4C5F-ADC8-446F5BB97D19}" destId="{87F1967E-F6F2-41F3-951B-0AF0BAAB184C}" srcOrd="0" destOrd="0" presId="urn:microsoft.com/office/officeart/2005/8/layout/hierarchy2"/>
    <dgm:cxn modelId="{716D07A3-DF60-4F07-B851-165D34F117CE}" type="presParOf" srcId="{ACB740BB-AA73-4FD6-888F-4FA8D437028A}" destId="{234FDA76-4A3F-4B82-877A-FDEAA66B73E4}" srcOrd="3" destOrd="0" presId="urn:microsoft.com/office/officeart/2005/8/layout/hierarchy2"/>
    <dgm:cxn modelId="{3FE3C082-D67D-4A75-8327-2C8E73BAC7C2}" type="presParOf" srcId="{234FDA76-4A3F-4B82-877A-FDEAA66B73E4}" destId="{A97D30A1-2F9F-4521-8202-DDA45E24635B}" srcOrd="0" destOrd="0" presId="urn:microsoft.com/office/officeart/2005/8/layout/hierarchy2"/>
    <dgm:cxn modelId="{ACEBE2F7-D24F-4FF1-95DD-9C4540D0FD5B}" type="presParOf" srcId="{234FDA76-4A3F-4B82-877A-FDEAA66B73E4}" destId="{5648F0C3-D068-4F5B-8780-30B31302CC60}" srcOrd="1" destOrd="0" presId="urn:microsoft.com/office/officeart/2005/8/layout/hierarchy2"/>
    <dgm:cxn modelId="{643AC412-3FEB-4595-9CBC-4ADEA97EED69}" type="presParOf" srcId="{ACB740BB-AA73-4FD6-888F-4FA8D437028A}" destId="{1759D63A-0412-4FD2-B026-928DB774BE2C}" srcOrd="4" destOrd="0" presId="urn:microsoft.com/office/officeart/2005/8/layout/hierarchy2"/>
    <dgm:cxn modelId="{4EEC0E77-9E6E-4319-AF35-C266BF97195B}" type="presParOf" srcId="{1759D63A-0412-4FD2-B026-928DB774BE2C}" destId="{9D236118-4C35-43AF-A62C-5971A06DE9D9}" srcOrd="0" destOrd="0" presId="urn:microsoft.com/office/officeart/2005/8/layout/hierarchy2"/>
    <dgm:cxn modelId="{FB0B68B6-497E-4FEE-94D6-CC49F9CED061}" type="presParOf" srcId="{ACB740BB-AA73-4FD6-888F-4FA8D437028A}" destId="{758D291C-F912-4B58-8885-714CC6879BF7}" srcOrd="5" destOrd="0" presId="urn:microsoft.com/office/officeart/2005/8/layout/hierarchy2"/>
    <dgm:cxn modelId="{87F8B8FC-5074-4697-841F-37F9BB8E8D67}" type="presParOf" srcId="{758D291C-F912-4B58-8885-714CC6879BF7}" destId="{3F0E78F8-3710-4D0F-A878-20441C937B6D}" srcOrd="0" destOrd="0" presId="urn:microsoft.com/office/officeart/2005/8/layout/hierarchy2"/>
    <dgm:cxn modelId="{02AEF55A-E587-413D-A82A-A68DE4BEA022}" type="presParOf" srcId="{758D291C-F912-4B58-8885-714CC6879BF7}" destId="{CD1EF36C-2C87-4EE3-894D-BBDC76D08FA9}" srcOrd="1" destOrd="0" presId="urn:microsoft.com/office/officeart/2005/8/layout/hierarchy2"/>
    <dgm:cxn modelId="{9CB47DCB-C5A6-486B-8309-921A5C636168}" type="presParOf" srcId="{CD1EF36C-2C87-4EE3-894D-BBDC76D08FA9}" destId="{327BDC62-5EAC-4E00-848B-21B372979B7C}" srcOrd="0" destOrd="0" presId="urn:microsoft.com/office/officeart/2005/8/layout/hierarchy2"/>
    <dgm:cxn modelId="{A47C2072-35E6-4F73-A002-C51F84EBEFE1}" type="presParOf" srcId="{327BDC62-5EAC-4E00-848B-21B372979B7C}" destId="{4B53EC76-D33B-4736-A234-C8586A62BCB8}" srcOrd="0" destOrd="0" presId="urn:microsoft.com/office/officeart/2005/8/layout/hierarchy2"/>
    <dgm:cxn modelId="{41FDAC1E-B794-4541-BCBF-A04DFAA3F89C}" type="presParOf" srcId="{CD1EF36C-2C87-4EE3-894D-BBDC76D08FA9}" destId="{5085A3F8-9035-48E5-8339-8842FB46D33A}" srcOrd="1" destOrd="0" presId="urn:microsoft.com/office/officeart/2005/8/layout/hierarchy2"/>
    <dgm:cxn modelId="{BE10CFD6-684B-47B0-B6B0-44D5AD82F3AF}" type="presParOf" srcId="{5085A3F8-9035-48E5-8339-8842FB46D33A}" destId="{24F57792-E2EE-4823-8E1A-274FF9B47BA8}" srcOrd="0" destOrd="0" presId="urn:microsoft.com/office/officeart/2005/8/layout/hierarchy2"/>
    <dgm:cxn modelId="{F2BFDACB-40B1-4676-ABEB-C6610277E9F1}" type="presParOf" srcId="{5085A3F8-9035-48E5-8339-8842FB46D33A}" destId="{ADB134FE-C581-4C92-A820-96460A426D30}" srcOrd="1" destOrd="0" presId="urn:microsoft.com/office/officeart/2005/8/layout/hierarchy2"/>
    <dgm:cxn modelId="{4AB741D0-BAB7-4669-B97C-F2D00871E7D7}" type="presParOf" srcId="{CD1EF36C-2C87-4EE3-894D-BBDC76D08FA9}" destId="{5D828ECF-09A1-4C20-9EBA-2F7393A4E53A}" srcOrd="2" destOrd="0" presId="urn:microsoft.com/office/officeart/2005/8/layout/hierarchy2"/>
    <dgm:cxn modelId="{F8060970-C750-4C25-9DC3-4CBDBE0F0071}" type="presParOf" srcId="{5D828ECF-09A1-4C20-9EBA-2F7393A4E53A}" destId="{211192F8-E2C3-49B8-865A-A8CC4E93A752}" srcOrd="0" destOrd="0" presId="urn:microsoft.com/office/officeart/2005/8/layout/hierarchy2"/>
    <dgm:cxn modelId="{534DB033-000C-41A9-8185-40E8C95CB025}" type="presParOf" srcId="{CD1EF36C-2C87-4EE3-894D-BBDC76D08FA9}" destId="{45F15176-75C9-4B7D-9C87-950EE0961925}" srcOrd="3" destOrd="0" presId="urn:microsoft.com/office/officeart/2005/8/layout/hierarchy2"/>
    <dgm:cxn modelId="{1700DD85-15E5-415A-95A8-86771624C892}" type="presParOf" srcId="{45F15176-75C9-4B7D-9C87-950EE0961925}" destId="{930CBD4F-A24C-4EEE-BFC6-2B65874C8BBA}" srcOrd="0" destOrd="0" presId="urn:microsoft.com/office/officeart/2005/8/layout/hierarchy2"/>
    <dgm:cxn modelId="{27613FBF-6BB6-46AF-8623-1FFEFF3B7388}" type="presParOf" srcId="{45F15176-75C9-4B7D-9C87-950EE0961925}" destId="{7066C279-C07F-4A1A-8D7A-F2D059973C13}" srcOrd="1" destOrd="0" presId="urn:microsoft.com/office/officeart/2005/8/layout/hierarchy2"/>
    <dgm:cxn modelId="{22145AE9-406B-4619-A6B6-AACD9E00A328}" type="presParOf" srcId="{ACB740BB-AA73-4FD6-888F-4FA8D437028A}" destId="{1F341269-5F93-4DAF-95CE-8AF0AB70D46A}" srcOrd="6" destOrd="0" presId="urn:microsoft.com/office/officeart/2005/8/layout/hierarchy2"/>
    <dgm:cxn modelId="{DDEC864E-68F6-45BD-ACA9-1043724D0D08}" type="presParOf" srcId="{1F341269-5F93-4DAF-95CE-8AF0AB70D46A}" destId="{5728AE0A-FF89-4220-899E-0BADA28A786A}" srcOrd="0" destOrd="0" presId="urn:microsoft.com/office/officeart/2005/8/layout/hierarchy2"/>
    <dgm:cxn modelId="{5E69C3FF-7B32-4D63-9872-C381B93F1705}" type="presParOf" srcId="{ACB740BB-AA73-4FD6-888F-4FA8D437028A}" destId="{B78DE1E1-9CBD-4E8D-8C7D-F7C114EF4694}" srcOrd="7" destOrd="0" presId="urn:microsoft.com/office/officeart/2005/8/layout/hierarchy2"/>
    <dgm:cxn modelId="{8C63DA8A-BBF0-4A64-9EA9-B0ACB750AE84}" type="presParOf" srcId="{B78DE1E1-9CBD-4E8D-8C7D-F7C114EF4694}" destId="{3F4B269D-AEB0-4903-9A73-16F9E34A2C73}" srcOrd="0" destOrd="0" presId="urn:microsoft.com/office/officeart/2005/8/layout/hierarchy2"/>
    <dgm:cxn modelId="{BB671DF0-1B75-4DBA-B0A8-D1FD9A8FB77B}" type="presParOf" srcId="{B78DE1E1-9CBD-4E8D-8C7D-F7C114EF4694}" destId="{75F6B4D2-500F-4C52-93E2-2BF4AF660015}" srcOrd="1" destOrd="0" presId="urn:microsoft.com/office/officeart/2005/8/layout/hierarchy2"/>
    <dgm:cxn modelId="{DE771116-A9C4-4419-B8FF-02DBE428054F}" type="presParOf" srcId="{75F6B4D2-500F-4C52-93E2-2BF4AF660015}" destId="{F4932567-0F11-479D-8C76-D8108E4E92E3}" srcOrd="0" destOrd="0" presId="urn:microsoft.com/office/officeart/2005/8/layout/hierarchy2"/>
    <dgm:cxn modelId="{04C917DD-393C-4CE6-B20C-1EA0A4E02FC0}" type="presParOf" srcId="{F4932567-0F11-479D-8C76-D8108E4E92E3}" destId="{0037C3E1-0046-46B0-BEE5-912F6CD84B30}" srcOrd="0" destOrd="0" presId="urn:microsoft.com/office/officeart/2005/8/layout/hierarchy2"/>
    <dgm:cxn modelId="{3175C8F5-1EAC-4811-9054-A50D9E9CA3C1}" type="presParOf" srcId="{75F6B4D2-500F-4C52-93E2-2BF4AF660015}" destId="{D9A0944E-2B78-431E-982E-7A8D13ED1F12}" srcOrd="1" destOrd="0" presId="urn:microsoft.com/office/officeart/2005/8/layout/hierarchy2"/>
    <dgm:cxn modelId="{334248F5-F8CF-4EC4-8417-30E1951BD17B}" type="presParOf" srcId="{D9A0944E-2B78-431E-982E-7A8D13ED1F12}" destId="{48C8A691-A7E9-45F5-94FF-D9AEC64FCF55}" srcOrd="0" destOrd="0" presId="urn:microsoft.com/office/officeart/2005/8/layout/hierarchy2"/>
    <dgm:cxn modelId="{4ACBF9C6-DA53-4E64-B229-F50AFF4577E4}" type="presParOf" srcId="{D9A0944E-2B78-431E-982E-7A8D13ED1F12}" destId="{27DAD31B-6CF9-4DA6-96FC-09D9779257C0}" srcOrd="1" destOrd="0" presId="urn:microsoft.com/office/officeart/2005/8/layout/hierarchy2"/>
  </dgm:cxnLst>
  <dgm:bg/>
  <dgm:whole>
    <a:ln w="1905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A49F9F0-524C-4D28-B59F-B10069156223}" type="doc">
      <dgm:prSet loTypeId="urn:microsoft.com/office/officeart/2005/8/layout/hierarchy2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kumimoji="1" lang="ja-JP" altLang="en-US"/>
        </a:p>
      </dgm:t>
    </dgm:pt>
    <dgm:pt modelId="{98B732EC-60EF-4C06-BCBC-252A54E5EB3E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求められる薬剤師</a:t>
          </a:r>
        </a:p>
      </dgm:t>
    </dgm:pt>
    <dgm:pt modelId="{EBFD3802-E4DD-45B9-AFB1-E94C84788437}" type="parTrans" cxnId="{C8D82106-17B2-4981-83B7-2577D3344DA0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9C4AD66-6D73-4C47-A214-D02A1DF5AF69}" type="sibTrans" cxnId="{C8D82106-17B2-4981-83B7-2577D3344DA0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DAED8209-D6CF-4051-8E3E-4D44B1E8857F}">
      <dgm:prSet phldrT="[テキスト]"/>
      <dgm:spPr>
        <a:ln w="76200">
          <a:solidFill>
            <a:srgbClr val="002060"/>
          </a:solidFill>
          <a:prstDash val="sysDash"/>
        </a:ln>
      </dgm:spPr>
      <dgm:t>
        <a:bodyPr/>
        <a:lstStyle/>
        <a:p>
          <a:r>
            <a:rPr kumimoji="1" lang="ja-JP" altLang="en-US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ノンテクニカルスキル</a:t>
          </a:r>
        </a:p>
      </dgm:t>
    </dgm:pt>
    <dgm:pt modelId="{B696CD06-AEFF-44B7-BCB3-91C655915F1A}" type="parTrans" cxnId="{CDE7B4E9-B576-400B-8B0A-85F68CC084E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4AA20B70-861F-4425-8436-E32043F1C0C2}" type="sibTrans" cxnId="{CDE7B4E9-B576-400B-8B0A-85F68CC084E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25909DE1-0A97-4240-8B20-FA38AAD8FC11}">
      <dgm:prSet phldrT="[テキスト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感覚の鋭敏性</a:t>
          </a:r>
        </a:p>
      </dgm:t>
    </dgm:pt>
    <dgm:pt modelId="{9D93B15B-D62C-4F60-B03E-CBB3734D2202}" type="parTrans" cxnId="{478A53B8-E009-4EB9-B0DB-E6E9E23145C3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906EA40-014C-43D7-950D-DBA2BC9B6C9C}" type="sibTrans" cxnId="{478A53B8-E009-4EB9-B0DB-E6E9E23145C3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8D0AC72-32DF-4BDE-8B95-68F14D74D813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アンコンシャス・バイアス</a:t>
          </a:r>
        </a:p>
      </dgm:t>
    </dgm:pt>
    <dgm:pt modelId="{6DC29A78-7150-4074-A39E-E51D5A0BA677}" type="parTrans" cxnId="{B064AB91-0A29-4EA7-AB2D-6DF1B69E143F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DF5C3749-5C32-4E75-B5C7-9C5E2682CF0A}" type="sibTrans" cxnId="{B064AB91-0A29-4EA7-AB2D-6DF1B69E143F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2B7D6B8-C941-48E8-A731-BD717E6657CA}">
      <dgm:prSet phldrT="[テキスト]"/>
      <dgm:spPr/>
      <dgm:t>
        <a:bodyPr/>
        <a:lstStyle/>
        <a:p>
          <a:r>
            <a:rPr lang="ja-JP" altLang="en-US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薬学的知見</a:t>
          </a:r>
          <a:endParaRPr kumimoji="1" lang="ja-JP" altLang="en-US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82FCA0C-37FD-4D02-BD0D-ACC422B9625F}" type="parTrans" cxnId="{87DBC73C-3A01-48FA-AA8C-743F34683FE8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EEA973DA-CFCD-4710-AF22-5F95A6AE5C97}" type="sibTrans" cxnId="{87DBC73C-3A01-48FA-AA8C-743F34683FE8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9D725668-1A1E-40AA-894E-D294B94EACEA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患者対応レベル</a:t>
          </a:r>
        </a:p>
      </dgm:t>
    </dgm:pt>
    <dgm:pt modelId="{7A6A09A4-36EF-4A26-A070-77F68D726E65}" type="parTrans" cxnId="{66D4DBD9-5208-4D69-A488-2A36955F5C5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F84F019F-5157-4563-82C0-1A41F69299A4}" type="sibTrans" cxnId="{66D4DBD9-5208-4D69-A488-2A36955F5C5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B56B9D5-FC7A-476B-A53E-698258588FF0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専門職対応レベル</a:t>
          </a:r>
        </a:p>
      </dgm:t>
    </dgm:pt>
    <dgm:pt modelId="{3246BE7D-2A6D-4D8A-8840-80830B9C557A}" type="parTrans" cxnId="{BC0C7B35-532D-4878-89F3-037A829BD72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BFB8B2AA-0AE4-46D5-B9E0-95BCDCE8A34C}" type="sibTrans" cxnId="{BC0C7B35-532D-4878-89F3-037A829BD72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89147884-6C3C-47D2-AE68-B1D8F3F07876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コミュニケーションスキル</a:t>
          </a:r>
        </a:p>
      </dgm:t>
    </dgm:pt>
    <dgm:pt modelId="{655FE642-0C17-42F1-A37F-9696F977F5B8}" type="sibTrans" cxnId="{8633C8BC-BA08-4936-B72E-021F042C7C1E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F0867C57-8A30-47EE-9AB8-B05BE054A8F6}" type="parTrans" cxnId="{8633C8BC-BA08-4936-B72E-021F042C7C1E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B958EB3-73DB-4BA5-A0F3-9DFF10BB0CAC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積極的傾聴</a:t>
          </a:r>
        </a:p>
      </dgm:t>
    </dgm:pt>
    <dgm:pt modelId="{2CC146D9-D789-44DB-80CF-E22C2755AB6D}" type="parTrans" cxnId="{90A8BCE6-5B49-495B-AC40-FC60615ECFC4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36E3199A-1884-48F8-ADD8-C1720E01C194}" type="sibTrans" cxnId="{90A8BCE6-5B49-495B-AC40-FC60615ECFC4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193B1556-78FE-4C92-9BB2-7526C62D1476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質問力</a:t>
          </a:r>
        </a:p>
      </dgm:t>
    </dgm:pt>
    <dgm:pt modelId="{2A8292B4-C207-4C88-950C-0671D56CB638}" type="parTrans" cxnId="{7870D904-CDCB-48EF-BFDD-712726DEB3E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8B7C9C6E-374C-4C3D-B141-5836847337B4}" type="sibTrans" cxnId="{7870D904-CDCB-48EF-BFDD-712726DEB3E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C745A8B-A455-4FF6-BE21-2E86645179CB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説明力</a:t>
          </a:r>
        </a:p>
      </dgm:t>
    </dgm:pt>
    <dgm:pt modelId="{73BCCE69-8705-461B-9147-123714E3A142}" type="parTrans" cxnId="{7A1D9BC8-D6BA-4CA3-ADC7-5F3401762B87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392D3031-6ECA-42F3-9E20-D898899D2591}" type="sibTrans" cxnId="{7A1D9BC8-D6BA-4CA3-ADC7-5F3401762B87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63FE45D-E233-4585-A4C7-28BC8E4EAD0E}">
      <dgm:prSet/>
      <dgm:spPr/>
      <dgm:t>
        <a:bodyPr/>
        <a:lstStyle/>
        <a:p>
          <a:r>
            <a:rPr kumimoji="1" lang="ja-JP" altLang="en-US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地域ネットワーク</a:t>
          </a:r>
        </a:p>
      </dgm:t>
    </dgm:pt>
    <dgm:pt modelId="{3EB01531-2B7F-43D5-96BB-8C1FF37F0EFF}" type="parTrans" cxnId="{FA780FBB-DDB3-4A90-A0A4-AC172EF36D49}">
      <dgm:prSet/>
      <dgm:spPr/>
      <dgm:t>
        <a:bodyPr/>
        <a:lstStyle/>
        <a:p>
          <a:endParaRPr kumimoji="1" lang="ja-JP" altLang="en-US"/>
        </a:p>
      </dgm:t>
    </dgm:pt>
    <dgm:pt modelId="{A3E48EEE-3F46-4FA6-B90E-C3FE8955A754}" type="sibTrans" cxnId="{FA780FBB-DDB3-4A90-A0A4-AC172EF36D49}">
      <dgm:prSet/>
      <dgm:spPr/>
      <dgm:t>
        <a:bodyPr/>
        <a:lstStyle/>
        <a:p>
          <a:endParaRPr kumimoji="1" lang="ja-JP" altLang="en-US"/>
        </a:p>
      </dgm:t>
    </dgm:pt>
    <dgm:pt modelId="{F1F64BF6-D4A6-416F-B686-972DD3CD8DE0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顔が浮かぶ関係</a:t>
          </a:r>
        </a:p>
      </dgm:t>
    </dgm:pt>
    <dgm:pt modelId="{8597C9A9-D862-481A-A9FD-CD5CB16D7FE1}" type="parTrans" cxnId="{C698F261-650E-4116-9C6D-4EDE369B7503}">
      <dgm:prSet/>
      <dgm:spPr/>
      <dgm:t>
        <a:bodyPr/>
        <a:lstStyle/>
        <a:p>
          <a:endParaRPr kumimoji="1" lang="ja-JP" altLang="en-US"/>
        </a:p>
      </dgm:t>
    </dgm:pt>
    <dgm:pt modelId="{F4F1B5F2-9D7E-4401-BC8C-3A1345E63205}" type="sibTrans" cxnId="{C698F261-650E-4116-9C6D-4EDE369B7503}">
      <dgm:prSet/>
      <dgm:spPr/>
      <dgm:t>
        <a:bodyPr/>
        <a:lstStyle/>
        <a:p>
          <a:endParaRPr kumimoji="1" lang="ja-JP" altLang="en-US"/>
        </a:p>
      </dgm:t>
    </dgm:pt>
    <dgm:pt modelId="{6FC6BA68-9F32-4099-A463-7F8AFB0585F2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交渉力</a:t>
          </a:r>
        </a:p>
      </dgm:t>
    </dgm:pt>
    <dgm:pt modelId="{2DCFE6CE-6318-46FE-85FF-F2D170620B39}" type="parTrans" cxnId="{11FDF32B-19BA-4CCB-8B1F-FE414E441938}">
      <dgm:prSet/>
      <dgm:spPr/>
      <dgm:t>
        <a:bodyPr/>
        <a:lstStyle/>
        <a:p>
          <a:endParaRPr kumimoji="1" lang="ja-JP" altLang="en-US"/>
        </a:p>
      </dgm:t>
    </dgm:pt>
    <dgm:pt modelId="{D033CA94-51E8-48B2-BD3B-0F9FEAB4C2D3}" type="sibTrans" cxnId="{11FDF32B-19BA-4CCB-8B1F-FE414E441938}">
      <dgm:prSet/>
      <dgm:spPr/>
      <dgm:t>
        <a:bodyPr/>
        <a:lstStyle/>
        <a:p>
          <a:endParaRPr kumimoji="1" lang="ja-JP" altLang="en-US"/>
        </a:p>
      </dgm:t>
    </dgm:pt>
    <dgm:pt modelId="{F1BD80AA-221B-45AC-B121-7CF0E2412877}">
      <dgm:prSet custT="1"/>
      <dgm:spPr/>
      <dgm:t>
        <a:bodyPr/>
        <a:lstStyle/>
        <a:p>
          <a:r>
            <a:rPr kumimoji="1" lang="ja-JP" altLang="en-US" sz="20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テクニカルスキル</a:t>
          </a:r>
          <a:br>
            <a:rPr kumimoji="1" lang="en-US" altLang="ja-JP" sz="20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16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（非薬剤師・機械・外注）</a:t>
          </a:r>
          <a:endParaRPr kumimoji="1" lang="ja-JP" altLang="en-US" sz="20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F5B0821-0191-4344-8DD5-8EA9306D4B28}" type="parTrans" cxnId="{B5B91E22-BD67-4C24-8F4B-AB15724B9D84}">
      <dgm:prSet/>
      <dgm:spPr/>
      <dgm:t>
        <a:bodyPr/>
        <a:lstStyle/>
        <a:p>
          <a:endParaRPr kumimoji="1" lang="ja-JP" altLang="en-US"/>
        </a:p>
      </dgm:t>
    </dgm:pt>
    <dgm:pt modelId="{A1096CD5-CFFD-4B76-B3F0-BF9259928111}" type="sibTrans" cxnId="{B5B91E22-BD67-4C24-8F4B-AB15724B9D84}">
      <dgm:prSet/>
      <dgm:spPr/>
      <dgm:t>
        <a:bodyPr/>
        <a:lstStyle/>
        <a:p>
          <a:endParaRPr kumimoji="1" lang="ja-JP" altLang="en-US"/>
        </a:p>
      </dgm:t>
    </dgm:pt>
    <dgm:pt modelId="{B2B80E37-305B-43CA-BDA1-37BDAA01E3FB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ソーシャルスタイル分析</a:t>
          </a:r>
        </a:p>
      </dgm:t>
    </dgm:pt>
    <dgm:pt modelId="{7C55DDE0-BFA3-47F0-BFCD-095A489200C6}" type="parTrans" cxnId="{908AE7B6-489B-42D1-A895-E3B90516133E}">
      <dgm:prSet/>
      <dgm:spPr/>
      <dgm:t>
        <a:bodyPr/>
        <a:lstStyle/>
        <a:p>
          <a:endParaRPr kumimoji="1" lang="ja-JP" altLang="en-US"/>
        </a:p>
      </dgm:t>
    </dgm:pt>
    <dgm:pt modelId="{14A788AA-F78C-4318-AA3E-C2072A405D9F}" type="sibTrans" cxnId="{908AE7B6-489B-42D1-A895-E3B90516133E}">
      <dgm:prSet/>
      <dgm:spPr/>
      <dgm:t>
        <a:bodyPr/>
        <a:lstStyle/>
        <a:p>
          <a:endParaRPr kumimoji="1" lang="ja-JP" altLang="en-US"/>
        </a:p>
      </dgm:t>
    </dgm:pt>
    <dgm:pt modelId="{41F153A5-CF4F-4A33-84CE-73B88FD02F75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感情コントロール</a:t>
          </a:r>
        </a:p>
      </dgm:t>
    </dgm:pt>
    <dgm:pt modelId="{0F8742D7-2560-4FF5-AFA7-B6FF67A59B86}" type="parTrans" cxnId="{DBFBE215-267D-49DD-882D-28146BC43F89}">
      <dgm:prSet/>
      <dgm:spPr/>
      <dgm:t>
        <a:bodyPr/>
        <a:lstStyle/>
        <a:p>
          <a:endParaRPr kumimoji="1" lang="ja-JP" altLang="en-US"/>
        </a:p>
      </dgm:t>
    </dgm:pt>
    <dgm:pt modelId="{AF266046-DFF0-4BA1-AD3A-451C1BD8507E}" type="sibTrans" cxnId="{DBFBE215-267D-49DD-882D-28146BC43F89}">
      <dgm:prSet/>
      <dgm:spPr/>
      <dgm:t>
        <a:bodyPr/>
        <a:lstStyle/>
        <a:p>
          <a:endParaRPr kumimoji="1" lang="ja-JP" altLang="en-US"/>
        </a:p>
      </dgm:t>
    </dgm:pt>
    <dgm:pt modelId="{AE189F06-08FC-40D9-B221-A2DFF83DD315}" type="pres">
      <dgm:prSet presAssocID="{BA49F9F0-524C-4D28-B59F-B1006915622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B1A3D23-285B-4E57-8966-E2656761E42D}" type="pres">
      <dgm:prSet presAssocID="{98B732EC-60EF-4C06-BCBC-252A54E5EB3E}" presName="root1" presStyleCnt="0"/>
      <dgm:spPr/>
    </dgm:pt>
    <dgm:pt modelId="{6901E4E0-EE5D-4A26-8B24-554E7C30138A}" type="pres">
      <dgm:prSet presAssocID="{98B732EC-60EF-4C06-BCBC-252A54E5EB3E}" presName="LevelOneTextNode" presStyleLbl="node0" presStyleIdx="0" presStyleCnt="1" custScaleX="186158">
        <dgm:presLayoutVars>
          <dgm:chPref val="3"/>
        </dgm:presLayoutVars>
      </dgm:prSet>
      <dgm:spPr/>
    </dgm:pt>
    <dgm:pt modelId="{ACB740BB-AA73-4FD6-888F-4FA8D437028A}" type="pres">
      <dgm:prSet presAssocID="{98B732EC-60EF-4C06-BCBC-252A54E5EB3E}" presName="level2hierChild" presStyleCnt="0"/>
      <dgm:spPr/>
    </dgm:pt>
    <dgm:pt modelId="{46339D71-4094-42E4-9219-A7F5AE6E5A79}" type="pres">
      <dgm:prSet presAssocID="{B696CD06-AEFF-44B7-BCB3-91C655915F1A}" presName="conn2-1" presStyleLbl="parChTrans1D2" presStyleIdx="0" presStyleCnt="4"/>
      <dgm:spPr/>
    </dgm:pt>
    <dgm:pt modelId="{76F126E3-93BD-4178-9C75-6AF61FE7334C}" type="pres">
      <dgm:prSet presAssocID="{B696CD06-AEFF-44B7-BCB3-91C655915F1A}" presName="connTx" presStyleLbl="parChTrans1D2" presStyleIdx="0" presStyleCnt="4"/>
      <dgm:spPr/>
    </dgm:pt>
    <dgm:pt modelId="{575D87AF-178B-43CB-A122-E1F6E988416D}" type="pres">
      <dgm:prSet presAssocID="{DAED8209-D6CF-4051-8E3E-4D44B1E8857F}" presName="root2" presStyleCnt="0"/>
      <dgm:spPr/>
    </dgm:pt>
    <dgm:pt modelId="{7AC9511E-4010-42F2-8B0E-39DFB843EF99}" type="pres">
      <dgm:prSet presAssocID="{DAED8209-D6CF-4051-8E3E-4D44B1E8857F}" presName="LevelTwoTextNode" presStyleLbl="node2" presStyleIdx="0" presStyleCnt="4" custScaleX="171099">
        <dgm:presLayoutVars>
          <dgm:chPref val="3"/>
        </dgm:presLayoutVars>
      </dgm:prSet>
      <dgm:spPr/>
    </dgm:pt>
    <dgm:pt modelId="{624EC555-00CB-4133-9CCF-3C593A87E427}" type="pres">
      <dgm:prSet presAssocID="{DAED8209-D6CF-4051-8E3E-4D44B1E8857F}" presName="level3hierChild" presStyleCnt="0"/>
      <dgm:spPr/>
    </dgm:pt>
    <dgm:pt modelId="{25FF2E5C-BA6B-4AD3-B40A-0991FCAC90FA}" type="pres">
      <dgm:prSet presAssocID="{0F8742D7-2560-4FF5-AFA7-B6FF67A59B86}" presName="conn2-1" presStyleLbl="parChTrans1D3" presStyleIdx="0" presStyleCnt="8"/>
      <dgm:spPr/>
    </dgm:pt>
    <dgm:pt modelId="{CC2048E4-6DBC-4F0F-BE64-DE026703FFFE}" type="pres">
      <dgm:prSet presAssocID="{0F8742D7-2560-4FF5-AFA7-B6FF67A59B86}" presName="connTx" presStyleLbl="parChTrans1D3" presStyleIdx="0" presStyleCnt="8"/>
      <dgm:spPr/>
    </dgm:pt>
    <dgm:pt modelId="{C95F8F28-0881-4216-8404-3BFE849442ED}" type="pres">
      <dgm:prSet presAssocID="{41F153A5-CF4F-4A33-84CE-73B88FD02F75}" presName="root2" presStyleCnt="0"/>
      <dgm:spPr/>
    </dgm:pt>
    <dgm:pt modelId="{E6949DAD-D4CD-4394-8D32-BFC210D1471F}" type="pres">
      <dgm:prSet presAssocID="{41F153A5-CF4F-4A33-84CE-73B88FD02F75}" presName="LevelTwoTextNode" presStyleLbl="node3" presStyleIdx="0" presStyleCnt="8" custScaleX="193992">
        <dgm:presLayoutVars>
          <dgm:chPref val="3"/>
        </dgm:presLayoutVars>
      </dgm:prSet>
      <dgm:spPr/>
    </dgm:pt>
    <dgm:pt modelId="{45F825DB-E23B-46FF-8447-B865F202E961}" type="pres">
      <dgm:prSet presAssocID="{41F153A5-CF4F-4A33-84CE-73B88FD02F75}" presName="level3hierChild" presStyleCnt="0"/>
      <dgm:spPr/>
    </dgm:pt>
    <dgm:pt modelId="{4A4BABB0-A39B-476D-8431-728B13704A31}" type="pres">
      <dgm:prSet presAssocID="{9D93B15B-D62C-4F60-B03E-CBB3734D2202}" presName="conn2-1" presStyleLbl="parChTrans1D3" presStyleIdx="1" presStyleCnt="8"/>
      <dgm:spPr/>
    </dgm:pt>
    <dgm:pt modelId="{4C966F5F-1C8B-4557-89BF-E278B00671F0}" type="pres">
      <dgm:prSet presAssocID="{9D93B15B-D62C-4F60-B03E-CBB3734D2202}" presName="connTx" presStyleLbl="parChTrans1D3" presStyleIdx="1" presStyleCnt="8"/>
      <dgm:spPr/>
    </dgm:pt>
    <dgm:pt modelId="{BA625688-815F-4A2F-BB6E-87ECC8553B8D}" type="pres">
      <dgm:prSet presAssocID="{25909DE1-0A97-4240-8B20-FA38AAD8FC11}" presName="root2" presStyleCnt="0"/>
      <dgm:spPr/>
    </dgm:pt>
    <dgm:pt modelId="{0F4598CC-FDF9-4715-998C-DC88C7E22EA4}" type="pres">
      <dgm:prSet presAssocID="{25909DE1-0A97-4240-8B20-FA38AAD8FC11}" presName="LevelTwoTextNode" presStyleLbl="node3" presStyleIdx="1" presStyleCnt="8" custScaleX="195371" custLinFactNeighborY="2565">
        <dgm:presLayoutVars>
          <dgm:chPref val="3"/>
        </dgm:presLayoutVars>
      </dgm:prSet>
      <dgm:spPr/>
    </dgm:pt>
    <dgm:pt modelId="{C518E188-A12F-4B5B-82D6-0791B83B8CE3}" type="pres">
      <dgm:prSet presAssocID="{25909DE1-0A97-4240-8B20-FA38AAD8FC11}" presName="level3hierChild" presStyleCnt="0"/>
      <dgm:spPr/>
    </dgm:pt>
    <dgm:pt modelId="{D5DEC416-F9D9-4851-B11B-B3A585BAABB6}" type="pres">
      <dgm:prSet presAssocID="{7C55DDE0-BFA3-47F0-BFCD-095A489200C6}" presName="conn2-1" presStyleLbl="parChTrans1D3" presStyleIdx="2" presStyleCnt="8"/>
      <dgm:spPr/>
    </dgm:pt>
    <dgm:pt modelId="{DEF763EC-006E-47E2-9BC0-BDFA74D24B9E}" type="pres">
      <dgm:prSet presAssocID="{7C55DDE0-BFA3-47F0-BFCD-095A489200C6}" presName="connTx" presStyleLbl="parChTrans1D3" presStyleIdx="2" presStyleCnt="8"/>
      <dgm:spPr/>
    </dgm:pt>
    <dgm:pt modelId="{70BDC8DD-95A9-4D0E-9D30-FAAB76A55126}" type="pres">
      <dgm:prSet presAssocID="{B2B80E37-305B-43CA-BDA1-37BDAA01E3FB}" presName="root2" presStyleCnt="0"/>
      <dgm:spPr/>
    </dgm:pt>
    <dgm:pt modelId="{99371390-5748-4A73-B61A-D563CED48402}" type="pres">
      <dgm:prSet presAssocID="{B2B80E37-305B-43CA-BDA1-37BDAA01E3FB}" presName="LevelTwoTextNode" presStyleLbl="node3" presStyleIdx="2" presStyleCnt="8" custScaleX="198089">
        <dgm:presLayoutVars>
          <dgm:chPref val="3"/>
        </dgm:presLayoutVars>
      </dgm:prSet>
      <dgm:spPr/>
    </dgm:pt>
    <dgm:pt modelId="{73CDA21A-74B8-4C16-A6C1-0A0A97619129}" type="pres">
      <dgm:prSet presAssocID="{B2B80E37-305B-43CA-BDA1-37BDAA01E3FB}" presName="level3hierChild" presStyleCnt="0"/>
      <dgm:spPr/>
    </dgm:pt>
    <dgm:pt modelId="{0EF3CC1D-5406-4550-8B9F-0DDA804BED72}" type="pres">
      <dgm:prSet presAssocID="{6DC29A78-7150-4074-A39E-E51D5A0BA677}" presName="conn2-1" presStyleLbl="parChTrans1D3" presStyleIdx="3" presStyleCnt="8"/>
      <dgm:spPr/>
    </dgm:pt>
    <dgm:pt modelId="{2C6B8804-AC12-48B2-BC68-D33E5C17239E}" type="pres">
      <dgm:prSet presAssocID="{6DC29A78-7150-4074-A39E-E51D5A0BA677}" presName="connTx" presStyleLbl="parChTrans1D3" presStyleIdx="3" presStyleCnt="8"/>
      <dgm:spPr/>
    </dgm:pt>
    <dgm:pt modelId="{1B64436E-E8EC-4BAB-BF2D-2B013C31F269}" type="pres">
      <dgm:prSet presAssocID="{08D0AC72-32DF-4BDE-8B95-68F14D74D813}" presName="root2" presStyleCnt="0"/>
      <dgm:spPr/>
    </dgm:pt>
    <dgm:pt modelId="{A67A6D22-CDC6-4E23-A6E8-16EEBCD499A4}" type="pres">
      <dgm:prSet presAssocID="{08D0AC72-32DF-4BDE-8B95-68F14D74D813}" presName="LevelTwoTextNode" presStyleLbl="node3" presStyleIdx="3" presStyleCnt="8" custScaleX="195371" custLinFactNeighborY="2565">
        <dgm:presLayoutVars>
          <dgm:chPref val="3"/>
        </dgm:presLayoutVars>
      </dgm:prSet>
      <dgm:spPr/>
    </dgm:pt>
    <dgm:pt modelId="{037C723E-8B8D-4D35-AA21-64F0052B9A49}" type="pres">
      <dgm:prSet presAssocID="{08D0AC72-32DF-4BDE-8B95-68F14D74D813}" presName="level3hierChild" presStyleCnt="0"/>
      <dgm:spPr/>
    </dgm:pt>
    <dgm:pt modelId="{0D5AD2A4-C222-4E87-BF69-9E2450B4D58B}" type="pres">
      <dgm:prSet presAssocID="{F0867C57-8A30-47EE-9AB8-B05BE054A8F6}" presName="conn2-1" presStyleLbl="parChTrans1D3" presStyleIdx="4" presStyleCnt="8"/>
      <dgm:spPr/>
    </dgm:pt>
    <dgm:pt modelId="{80D9BBB0-0ADA-4EE5-AE2B-2F0A3E4AEE22}" type="pres">
      <dgm:prSet presAssocID="{F0867C57-8A30-47EE-9AB8-B05BE054A8F6}" presName="connTx" presStyleLbl="parChTrans1D3" presStyleIdx="4" presStyleCnt="8"/>
      <dgm:spPr/>
    </dgm:pt>
    <dgm:pt modelId="{0B47E4F1-2F92-4CCF-9A41-77CE8CC2C35F}" type="pres">
      <dgm:prSet presAssocID="{89147884-6C3C-47D2-AE68-B1D8F3F07876}" presName="root2" presStyleCnt="0"/>
      <dgm:spPr/>
    </dgm:pt>
    <dgm:pt modelId="{903ED94A-C19A-4CF0-A1A6-0D571E3F181D}" type="pres">
      <dgm:prSet presAssocID="{89147884-6C3C-47D2-AE68-B1D8F3F07876}" presName="LevelTwoTextNode" presStyleLbl="node3" presStyleIdx="4" presStyleCnt="8" custScaleX="195371" custLinFactNeighborY="2565">
        <dgm:presLayoutVars>
          <dgm:chPref val="3"/>
        </dgm:presLayoutVars>
      </dgm:prSet>
      <dgm:spPr/>
    </dgm:pt>
    <dgm:pt modelId="{14442256-F440-4CDA-B2B8-5014607F79B1}" type="pres">
      <dgm:prSet presAssocID="{89147884-6C3C-47D2-AE68-B1D8F3F07876}" presName="level3hierChild" presStyleCnt="0"/>
      <dgm:spPr/>
    </dgm:pt>
    <dgm:pt modelId="{A3B7F6A8-115E-461D-8E18-7146AF9032EF}" type="pres">
      <dgm:prSet presAssocID="{2CC146D9-D789-44DB-80CF-E22C2755AB6D}" presName="conn2-1" presStyleLbl="parChTrans1D4" presStyleIdx="0" presStyleCnt="4"/>
      <dgm:spPr/>
    </dgm:pt>
    <dgm:pt modelId="{53E33882-0A7C-44E9-9F93-7295ED50C7B0}" type="pres">
      <dgm:prSet presAssocID="{2CC146D9-D789-44DB-80CF-E22C2755AB6D}" presName="connTx" presStyleLbl="parChTrans1D4" presStyleIdx="0" presStyleCnt="4"/>
      <dgm:spPr/>
    </dgm:pt>
    <dgm:pt modelId="{DACE7D63-BF1B-440D-9BFA-B5B95945E19C}" type="pres">
      <dgm:prSet presAssocID="{CB958EB3-73DB-4BA5-A0F3-9DFF10BB0CAC}" presName="root2" presStyleCnt="0"/>
      <dgm:spPr/>
    </dgm:pt>
    <dgm:pt modelId="{49E9AF0A-BEC0-4E7E-BA37-FDF8D85C388E}" type="pres">
      <dgm:prSet presAssocID="{CB958EB3-73DB-4BA5-A0F3-9DFF10BB0CAC}" presName="LevelTwoTextNode" presStyleLbl="node4" presStyleIdx="0" presStyleCnt="4">
        <dgm:presLayoutVars>
          <dgm:chPref val="3"/>
        </dgm:presLayoutVars>
      </dgm:prSet>
      <dgm:spPr/>
    </dgm:pt>
    <dgm:pt modelId="{278A8B60-D337-43CF-8F59-2F31ABF7D3E1}" type="pres">
      <dgm:prSet presAssocID="{CB958EB3-73DB-4BA5-A0F3-9DFF10BB0CAC}" presName="level3hierChild" presStyleCnt="0"/>
      <dgm:spPr/>
    </dgm:pt>
    <dgm:pt modelId="{12224DC2-ACEF-40F7-A581-2398C73825F4}" type="pres">
      <dgm:prSet presAssocID="{2A8292B4-C207-4C88-950C-0671D56CB638}" presName="conn2-1" presStyleLbl="parChTrans1D4" presStyleIdx="1" presStyleCnt="4"/>
      <dgm:spPr/>
    </dgm:pt>
    <dgm:pt modelId="{5427AD64-BAD4-4ECA-B37B-B5A347A5CC6F}" type="pres">
      <dgm:prSet presAssocID="{2A8292B4-C207-4C88-950C-0671D56CB638}" presName="connTx" presStyleLbl="parChTrans1D4" presStyleIdx="1" presStyleCnt="4"/>
      <dgm:spPr/>
    </dgm:pt>
    <dgm:pt modelId="{82145F60-2E81-48C3-AE15-F2B6FECA31C2}" type="pres">
      <dgm:prSet presAssocID="{193B1556-78FE-4C92-9BB2-7526C62D1476}" presName="root2" presStyleCnt="0"/>
      <dgm:spPr/>
    </dgm:pt>
    <dgm:pt modelId="{3C20E010-F1EF-4A15-BBB5-AD5A9B8D6DC1}" type="pres">
      <dgm:prSet presAssocID="{193B1556-78FE-4C92-9BB2-7526C62D1476}" presName="LevelTwoTextNode" presStyleLbl="node4" presStyleIdx="1" presStyleCnt="4">
        <dgm:presLayoutVars>
          <dgm:chPref val="3"/>
        </dgm:presLayoutVars>
      </dgm:prSet>
      <dgm:spPr/>
    </dgm:pt>
    <dgm:pt modelId="{7AF9B4C2-F2EC-4E28-A57A-49AF4989677A}" type="pres">
      <dgm:prSet presAssocID="{193B1556-78FE-4C92-9BB2-7526C62D1476}" presName="level3hierChild" presStyleCnt="0"/>
      <dgm:spPr/>
    </dgm:pt>
    <dgm:pt modelId="{DD69D046-01C8-4FDB-80EF-BF5B7A0241C3}" type="pres">
      <dgm:prSet presAssocID="{73BCCE69-8705-461B-9147-123714E3A142}" presName="conn2-1" presStyleLbl="parChTrans1D4" presStyleIdx="2" presStyleCnt="4"/>
      <dgm:spPr/>
    </dgm:pt>
    <dgm:pt modelId="{DDC7C938-205A-444E-89AA-C7CE2F820D34}" type="pres">
      <dgm:prSet presAssocID="{73BCCE69-8705-461B-9147-123714E3A142}" presName="connTx" presStyleLbl="parChTrans1D4" presStyleIdx="2" presStyleCnt="4"/>
      <dgm:spPr/>
    </dgm:pt>
    <dgm:pt modelId="{CDAC046B-B7C7-4956-9B98-B3FD9C0BC895}" type="pres">
      <dgm:prSet presAssocID="{7C745A8B-A455-4FF6-BE21-2E86645179CB}" presName="root2" presStyleCnt="0"/>
      <dgm:spPr/>
    </dgm:pt>
    <dgm:pt modelId="{C56BFAC9-F21B-4AB9-8BEE-C6D77BEF17CD}" type="pres">
      <dgm:prSet presAssocID="{7C745A8B-A455-4FF6-BE21-2E86645179CB}" presName="LevelTwoTextNode" presStyleLbl="node4" presStyleIdx="2" presStyleCnt="4">
        <dgm:presLayoutVars>
          <dgm:chPref val="3"/>
        </dgm:presLayoutVars>
      </dgm:prSet>
      <dgm:spPr/>
    </dgm:pt>
    <dgm:pt modelId="{7B672399-37CD-401B-A3A4-4A039B970AD0}" type="pres">
      <dgm:prSet presAssocID="{7C745A8B-A455-4FF6-BE21-2E86645179CB}" presName="level3hierChild" presStyleCnt="0"/>
      <dgm:spPr/>
    </dgm:pt>
    <dgm:pt modelId="{87895BE6-49D4-4964-AFF7-7241F09D19CF}" type="pres">
      <dgm:prSet presAssocID="{2DCFE6CE-6318-46FE-85FF-F2D170620B39}" presName="conn2-1" presStyleLbl="parChTrans1D4" presStyleIdx="3" presStyleCnt="4"/>
      <dgm:spPr/>
    </dgm:pt>
    <dgm:pt modelId="{E39F86FB-90B0-4948-B2CD-857F0BC35079}" type="pres">
      <dgm:prSet presAssocID="{2DCFE6CE-6318-46FE-85FF-F2D170620B39}" presName="connTx" presStyleLbl="parChTrans1D4" presStyleIdx="3" presStyleCnt="4"/>
      <dgm:spPr/>
    </dgm:pt>
    <dgm:pt modelId="{0635EFA4-325A-4D8C-8E11-6F89C92C4329}" type="pres">
      <dgm:prSet presAssocID="{6FC6BA68-9F32-4099-A463-7F8AFB0585F2}" presName="root2" presStyleCnt="0"/>
      <dgm:spPr/>
    </dgm:pt>
    <dgm:pt modelId="{6EB4C27F-D476-48E0-9051-1D70AFBF9FCF}" type="pres">
      <dgm:prSet presAssocID="{6FC6BA68-9F32-4099-A463-7F8AFB0585F2}" presName="LevelTwoTextNode" presStyleLbl="node4" presStyleIdx="3" presStyleCnt="4">
        <dgm:presLayoutVars>
          <dgm:chPref val="3"/>
        </dgm:presLayoutVars>
      </dgm:prSet>
      <dgm:spPr/>
    </dgm:pt>
    <dgm:pt modelId="{2624F0D3-3430-4E76-A81E-1840658DAD30}" type="pres">
      <dgm:prSet presAssocID="{6FC6BA68-9F32-4099-A463-7F8AFB0585F2}" presName="level3hierChild" presStyleCnt="0"/>
      <dgm:spPr/>
    </dgm:pt>
    <dgm:pt modelId="{DEA53751-90B5-4C5F-ADC8-446F5BB97D19}" type="pres">
      <dgm:prSet presAssocID="{AF5B0821-0191-4344-8DD5-8EA9306D4B28}" presName="conn2-1" presStyleLbl="parChTrans1D2" presStyleIdx="1" presStyleCnt="4"/>
      <dgm:spPr/>
    </dgm:pt>
    <dgm:pt modelId="{87F1967E-F6F2-41F3-951B-0AF0BAAB184C}" type="pres">
      <dgm:prSet presAssocID="{AF5B0821-0191-4344-8DD5-8EA9306D4B28}" presName="connTx" presStyleLbl="parChTrans1D2" presStyleIdx="1" presStyleCnt="4"/>
      <dgm:spPr/>
    </dgm:pt>
    <dgm:pt modelId="{234FDA76-4A3F-4B82-877A-FDEAA66B73E4}" type="pres">
      <dgm:prSet presAssocID="{F1BD80AA-221B-45AC-B121-7CF0E2412877}" presName="root2" presStyleCnt="0"/>
      <dgm:spPr/>
    </dgm:pt>
    <dgm:pt modelId="{A97D30A1-2F9F-4521-8202-DDA45E24635B}" type="pres">
      <dgm:prSet presAssocID="{F1BD80AA-221B-45AC-B121-7CF0E2412877}" presName="LevelTwoTextNode" presStyleLbl="node2" presStyleIdx="1" presStyleCnt="4" custScaleX="169819" custLinFactNeighborY="27050">
        <dgm:presLayoutVars>
          <dgm:chPref val="3"/>
        </dgm:presLayoutVars>
      </dgm:prSet>
      <dgm:spPr/>
    </dgm:pt>
    <dgm:pt modelId="{5648F0C3-D068-4F5B-8780-30B31302CC60}" type="pres">
      <dgm:prSet presAssocID="{F1BD80AA-221B-45AC-B121-7CF0E2412877}" presName="level3hierChild" presStyleCnt="0"/>
      <dgm:spPr/>
    </dgm:pt>
    <dgm:pt modelId="{1759D63A-0412-4FD2-B026-928DB774BE2C}" type="pres">
      <dgm:prSet presAssocID="{782FCA0C-37FD-4D02-BD0D-ACC422B9625F}" presName="conn2-1" presStyleLbl="parChTrans1D2" presStyleIdx="2" presStyleCnt="4"/>
      <dgm:spPr/>
    </dgm:pt>
    <dgm:pt modelId="{9D236118-4C35-43AF-A62C-5971A06DE9D9}" type="pres">
      <dgm:prSet presAssocID="{782FCA0C-37FD-4D02-BD0D-ACC422B9625F}" presName="connTx" presStyleLbl="parChTrans1D2" presStyleIdx="2" presStyleCnt="4"/>
      <dgm:spPr/>
    </dgm:pt>
    <dgm:pt modelId="{758D291C-F912-4B58-8885-714CC6879BF7}" type="pres">
      <dgm:prSet presAssocID="{02B7D6B8-C941-48E8-A731-BD717E6657CA}" presName="root2" presStyleCnt="0"/>
      <dgm:spPr/>
    </dgm:pt>
    <dgm:pt modelId="{3F0E78F8-3710-4D0F-A878-20441C937B6D}" type="pres">
      <dgm:prSet presAssocID="{02B7D6B8-C941-48E8-A731-BD717E6657CA}" presName="LevelTwoTextNode" presStyleLbl="node2" presStyleIdx="2" presStyleCnt="4" custScaleX="170612">
        <dgm:presLayoutVars>
          <dgm:chPref val="3"/>
        </dgm:presLayoutVars>
      </dgm:prSet>
      <dgm:spPr/>
    </dgm:pt>
    <dgm:pt modelId="{CD1EF36C-2C87-4EE3-894D-BBDC76D08FA9}" type="pres">
      <dgm:prSet presAssocID="{02B7D6B8-C941-48E8-A731-BD717E6657CA}" presName="level3hierChild" presStyleCnt="0"/>
      <dgm:spPr/>
    </dgm:pt>
    <dgm:pt modelId="{327BDC62-5EAC-4E00-848B-21B372979B7C}" type="pres">
      <dgm:prSet presAssocID="{7A6A09A4-36EF-4A26-A070-77F68D726E65}" presName="conn2-1" presStyleLbl="parChTrans1D3" presStyleIdx="5" presStyleCnt="8"/>
      <dgm:spPr/>
    </dgm:pt>
    <dgm:pt modelId="{4B53EC76-D33B-4736-A234-C8586A62BCB8}" type="pres">
      <dgm:prSet presAssocID="{7A6A09A4-36EF-4A26-A070-77F68D726E65}" presName="connTx" presStyleLbl="parChTrans1D3" presStyleIdx="5" presStyleCnt="8"/>
      <dgm:spPr/>
    </dgm:pt>
    <dgm:pt modelId="{5085A3F8-9035-48E5-8339-8842FB46D33A}" type="pres">
      <dgm:prSet presAssocID="{9D725668-1A1E-40AA-894E-D294B94EACEA}" presName="root2" presStyleCnt="0"/>
      <dgm:spPr/>
    </dgm:pt>
    <dgm:pt modelId="{24F57792-E2EE-4823-8E1A-274FF9B47BA8}" type="pres">
      <dgm:prSet presAssocID="{9D725668-1A1E-40AA-894E-D294B94EACEA}" presName="LevelTwoTextNode" presStyleLbl="node3" presStyleIdx="5" presStyleCnt="8" custScaleX="195371" custLinFactNeighborY="2565">
        <dgm:presLayoutVars>
          <dgm:chPref val="3"/>
        </dgm:presLayoutVars>
      </dgm:prSet>
      <dgm:spPr/>
    </dgm:pt>
    <dgm:pt modelId="{ADB134FE-C581-4C92-A820-96460A426D30}" type="pres">
      <dgm:prSet presAssocID="{9D725668-1A1E-40AA-894E-D294B94EACEA}" presName="level3hierChild" presStyleCnt="0"/>
      <dgm:spPr/>
    </dgm:pt>
    <dgm:pt modelId="{5D828ECF-09A1-4C20-9EBA-2F7393A4E53A}" type="pres">
      <dgm:prSet presAssocID="{3246BE7D-2A6D-4D8A-8840-80830B9C557A}" presName="conn2-1" presStyleLbl="parChTrans1D3" presStyleIdx="6" presStyleCnt="8"/>
      <dgm:spPr/>
    </dgm:pt>
    <dgm:pt modelId="{211192F8-E2C3-49B8-865A-A8CC4E93A752}" type="pres">
      <dgm:prSet presAssocID="{3246BE7D-2A6D-4D8A-8840-80830B9C557A}" presName="connTx" presStyleLbl="parChTrans1D3" presStyleIdx="6" presStyleCnt="8"/>
      <dgm:spPr/>
    </dgm:pt>
    <dgm:pt modelId="{45F15176-75C9-4B7D-9C87-950EE0961925}" type="pres">
      <dgm:prSet presAssocID="{CB56B9D5-FC7A-476B-A53E-698258588FF0}" presName="root2" presStyleCnt="0"/>
      <dgm:spPr/>
    </dgm:pt>
    <dgm:pt modelId="{930CBD4F-A24C-4EEE-BFC6-2B65874C8BBA}" type="pres">
      <dgm:prSet presAssocID="{CB56B9D5-FC7A-476B-A53E-698258588FF0}" presName="LevelTwoTextNode" presStyleLbl="node3" presStyleIdx="6" presStyleCnt="8" custScaleX="195371">
        <dgm:presLayoutVars>
          <dgm:chPref val="3"/>
        </dgm:presLayoutVars>
      </dgm:prSet>
      <dgm:spPr/>
    </dgm:pt>
    <dgm:pt modelId="{7066C279-C07F-4A1A-8D7A-F2D059973C13}" type="pres">
      <dgm:prSet presAssocID="{CB56B9D5-FC7A-476B-A53E-698258588FF0}" presName="level3hierChild" presStyleCnt="0"/>
      <dgm:spPr/>
    </dgm:pt>
    <dgm:pt modelId="{1F341269-5F93-4DAF-95CE-8AF0AB70D46A}" type="pres">
      <dgm:prSet presAssocID="{3EB01531-2B7F-43D5-96BB-8C1FF37F0EFF}" presName="conn2-1" presStyleLbl="parChTrans1D2" presStyleIdx="3" presStyleCnt="4"/>
      <dgm:spPr/>
    </dgm:pt>
    <dgm:pt modelId="{5728AE0A-FF89-4220-899E-0BADA28A786A}" type="pres">
      <dgm:prSet presAssocID="{3EB01531-2B7F-43D5-96BB-8C1FF37F0EFF}" presName="connTx" presStyleLbl="parChTrans1D2" presStyleIdx="3" presStyleCnt="4"/>
      <dgm:spPr/>
    </dgm:pt>
    <dgm:pt modelId="{B78DE1E1-9CBD-4E8D-8C7D-F7C114EF4694}" type="pres">
      <dgm:prSet presAssocID="{763FE45D-E233-4585-A4C7-28BC8E4EAD0E}" presName="root2" presStyleCnt="0"/>
      <dgm:spPr/>
    </dgm:pt>
    <dgm:pt modelId="{3F4B269D-AEB0-4903-9A73-16F9E34A2C73}" type="pres">
      <dgm:prSet presAssocID="{763FE45D-E233-4585-A4C7-28BC8E4EAD0E}" presName="LevelTwoTextNode" presStyleLbl="node2" presStyleIdx="3" presStyleCnt="4" custScaleX="172799" custLinFactNeighborX="-474" custLinFactNeighborY="1084">
        <dgm:presLayoutVars>
          <dgm:chPref val="3"/>
        </dgm:presLayoutVars>
      </dgm:prSet>
      <dgm:spPr/>
    </dgm:pt>
    <dgm:pt modelId="{75F6B4D2-500F-4C52-93E2-2BF4AF660015}" type="pres">
      <dgm:prSet presAssocID="{763FE45D-E233-4585-A4C7-28BC8E4EAD0E}" presName="level3hierChild" presStyleCnt="0"/>
      <dgm:spPr/>
    </dgm:pt>
    <dgm:pt modelId="{F4932567-0F11-479D-8C76-D8108E4E92E3}" type="pres">
      <dgm:prSet presAssocID="{8597C9A9-D862-481A-A9FD-CD5CB16D7FE1}" presName="conn2-1" presStyleLbl="parChTrans1D3" presStyleIdx="7" presStyleCnt="8"/>
      <dgm:spPr/>
    </dgm:pt>
    <dgm:pt modelId="{0037C3E1-0046-46B0-BEE5-912F6CD84B30}" type="pres">
      <dgm:prSet presAssocID="{8597C9A9-D862-481A-A9FD-CD5CB16D7FE1}" presName="connTx" presStyleLbl="parChTrans1D3" presStyleIdx="7" presStyleCnt="8"/>
      <dgm:spPr/>
    </dgm:pt>
    <dgm:pt modelId="{D9A0944E-2B78-431E-982E-7A8D13ED1F12}" type="pres">
      <dgm:prSet presAssocID="{F1F64BF6-D4A6-416F-B686-972DD3CD8DE0}" presName="root2" presStyleCnt="0"/>
      <dgm:spPr/>
    </dgm:pt>
    <dgm:pt modelId="{48C8A691-A7E9-45F5-94FF-D9AEC64FCF55}" type="pres">
      <dgm:prSet presAssocID="{F1F64BF6-D4A6-416F-B686-972DD3CD8DE0}" presName="LevelTwoTextNode" presStyleLbl="node3" presStyleIdx="7" presStyleCnt="8" custScaleX="195420">
        <dgm:presLayoutVars>
          <dgm:chPref val="3"/>
        </dgm:presLayoutVars>
      </dgm:prSet>
      <dgm:spPr/>
    </dgm:pt>
    <dgm:pt modelId="{27DAD31B-6CF9-4DA6-96FC-09D9779257C0}" type="pres">
      <dgm:prSet presAssocID="{F1F64BF6-D4A6-416F-B686-972DD3CD8DE0}" presName="level3hierChild" presStyleCnt="0"/>
      <dgm:spPr/>
    </dgm:pt>
  </dgm:ptLst>
  <dgm:cxnLst>
    <dgm:cxn modelId="{7870D904-CDCB-48EF-BFDD-712726DEB3EA}" srcId="{89147884-6C3C-47D2-AE68-B1D8F3F07876}" destId="{193B1556-78FE-4C92-9BB2-7526C62D1476}" srcOrd="1" destOrd="0" parTransId="{2A8292B4-C207-4C88-950C-0671D56CB638}" sibTransId="{8B7C9C6E-374C-4C3D-B141-5836847337B4}"/>
    <dgm:cxn modelId="{C8D82106-17B2-4981-83B7-2577D3344DA0}" srcId="{BA49F9F0-524C-4D28-B59F-B10069156223}" destId="{98B732EC-60EF-4C06-BCBC-252A54E5EB3E}" srcOrd="0" destOrd="0" parTransId="{EBFD3802-E4DD-45B9-AFB1-E94C84788437}" sibTransId="{A9C4AD66-6D73-4C47-A214-D02A1DF5AF69}"/>
    <dgm:cxn modelId="{53A3A70C-D987-495C-8491-2DD68E4E2DC4}" type="presOf" srcId="{7C55DDE0-BFA3-47F0-BFCD-095A489200C6}" destId="{D5DEC416-F9D9-4851-B11B-B3A585BAABB6}" srcOrd="0" destOrd="0" presId="urn:microsoft.com/office/officeart/2005/8/layout/hierarchy2"/>
    <dgm:cxn modelId="{7DE7FB0C-D01E-4E2A-95B2-AACB68C75EA6}" type="presOf" srcId="{6DC29A78-7150-4074-A39E-E51D5A0BA677}" destId="{2C6B8804-AC12-48B2-BC68-D33E5C17239E}" srcOrd="1" destOrd="0" presId="urn:microsoft.com/office/officeart/2005/8/layout/hierarchy2"/>
    <dgm:cxn modelId="{58E2F60D-D91D-4DA2-A8DC-250B74B88DE4}" type="presOf" srcId="{08D0AC72-32DF-4BDE-8B95-68F14D74D813}" destId="{A67A6D22-CDC6-4E23-A6E8-16EEBCD499A4}" srcOrd="0" destOrd="0" presId="urn:microsoft.com/office/officeart/2005/8/layout/hierarchy2"/>
    <dgm:cxn modelId="{730A5115-67DA-46AD-A668-130E6E489365}" type="presOf" srcId="{2CC146D9-D789-44DB-80CF-E22C2755AB6D}" destId="{53E33882-0A7C-44E9-9F93-7295ED50C7B0}" srcOrd="1" destOrd="0" presId="urn:microsoft.com/office/officeart/2005/8/layout/hierarchy2"/>
    <dgm:cxn modelId="{DBFBE215-267D-49DD-882D-28146BC43F89}" srcId="{DAED8209-D6CF-4051-8E3E-4D44B1E8857F}" destId="{41F153A5-CF4F-4A33-84CE-73B88FD02F75}" srcOrd="0" destOrd="0" parTransId="{0F8742D7-2560-4FF5-AFA7-B6FF67A59B86}" sibTransId="{AF266046-DFF0-4BA1-AD3A-451C1BD8507E}"/>
    <dgm:cxn modelId="{FD593518-9B83-4065-9CFC-BCF6BD19F6A5}" type="presOf" srcId="{CB56B9D5-FC7A-476B-A53E-698258588FF0}" destId="{930CBD4F-A24C-4EEE-BFC6-2B65874C8BBA}" srcOrd="0" destOrd="0" presId="urn:microsoft.com/office/officeart/2005/8/layout/hierarchy2"/>
    <dgm:cxn modelId="{4053A718-DD85-4A40-A81D-6CC8C12C10FF}" type="presOf" srcId="{782FCA0C-37FD-4D02-BD0D-ACC422B9625F}" destId="{1759D63A-0412-4FD2-B026-928DB774BE2C}" srcOrd="0" destOrd="0" presId="urn:microsoft.com/office/officeart/2005/8/layout/hierarchy2"/>
    <dgm:cxn modelId="{B5B91E22-BD67-4C24-8F4B-AB15724B9D84}" srcId="{98B732EC-60EF-4C06-BCBC-252A54E5EB3E}" destId="{F1BD80AA-221B-45AC-B121-7CF0E2412877}" srcOrd="1" destOrd="0" parTransId="{AF5B0821-0191-4344-8DD5-8EA9306D4B28}" sibTransId="{A1096CD5-CFFD-4B76-B3F0-BF9259928111}"/>
    <dgm:cxn modelId="{6B8D3123-4337-4FB9-8737-69FA6F5043B2}" type="presOf" srcId="{0F8742D7-2560-4FF5-AFA7-B6FF67A59B86}" destId="{25FF2E5C-BA6B-4AD3-B40A-0991FCAC90FA}" srcOrd="0" destOrd="0" presId="urn:microsoft.com/office/officeart/2005/8/layout/hierarchy2"/>
    <dgm:cxn modelId="{46000A29-0C4F-4EE2-AD07-51585CD71718}" type="presOf" srcId="{73BCCE69-8705-461B-9147-123714E3A142}" destId="{DD69D046-01C8-4FDB-80EF-BF5B7A0241C3}" srcOrd="0" destOrd="0" presId="urn:microsoft.com/office/officeart/2005/8/layout/hierarchy2"/>
    <dgm:cxn modelId="{11FDF32B-19BA-4CCB-8B1F-FE414E441938}" srcId="{89147884-6C3C-47D2-AE68-B1D8F3F07876}" destId="{6FC6BA68-9F32-4099-A463-7F8AFB0585F2}" srcOrd="3" destOrd="0" parTransId="{2DCFE6CE-6318-46FE-85FF-F2D170620B39}" sibTransId="{D033CA94-51E8-48B2-BD3B-0F9FEAB4C2D3}"/>
    <dgm:cxn modelId="{5A476330-0E42-49AF-B473-384877DBCDDA}" type="presOf" srcId="{6FC6BA68-9F32-4099-A463-7F8AFB0585F2}" destId="{6EB4C27F-D476-48E0-9051-1D70AFBF9FCF}" srcOrd="0" destOrd="0" presId="urn:microsoft.com/office/officeart/2005/8/layout/hierarchy2"/>
    <dgm:cxn modelId="{BC0C7B35-532D-4878-89F3-037A829BD72C}" srcId="{02B7D6B8-C941-48E8-A731-BD717E6657CA}" destId="{CB56B9D5-FC7A-476B-A53E-698258588FF0}" srcOrd="1" destOrd="0" parTransId="{3246BE7D-2A6D-4D8A-8840-80830B9C557A}" sibTransId="{BFB8B2AA-0AE4-46D5-B9E0-95BCDCE8A34C}"/>
    <dgm:cxn modelId="{1EE85739-F72A-4603-9FBF-737409D191D0}" type="presOf" srcId="{9D93B15B-D62C-4F60-B03E-CBB3734D2202}" destId="{4A4BABB0-A39B-476D-8431-728B13704A31}" srcOrd="0" destOrd="0" presId="urn:microsoft.com/office/officeart/2005/8/layout/hierarchy2"/>
    <dgm:cxn modelId="{87DBC73C-3A01-48FA-AA8C-743F34683FE8}" srcId="{98B732EC-60EF-4C06-BCBC-252A54E5EB3E}" destId="{02B7D6B8-C941-48E8-A731-BD717E6657CA}" srcOrd="2" destOrd="0" parTransId="{782FCA0C-37FD-4D02-BD0D-ACC422B9625F}" sibTransId="{EEA973DA-CFCD-4710-AF22-5F95A6AE5C97}"/>
    <dgm:cxn modelId="{C698F261-650E-4116-9C6D-4EDE369B7503}" srcId="{763FE45D-E233-4585-A4C7-28BC8E4EAD0E}" destId="{F1F64BF6-D4A6-416F-B686-972DD3CD8DE0}" srcOrd="0" destOrd="0" parTransId="{8597C9A9-D862-481A-A9FD-CD5CB16D7FE1}" sibTransId="{F4F1B5F2-9D7E-4401-BC8C-3A1345E63205}"/>
    <dgm:cxn modelId="{6FC0C746-817E-4161-894F-508B18273239}" type="presOf" srcId="{F1BD80AA-221B-45AC-B121-7CF0E2412877}" destId="{A97D30A1-2F9F-4521-8202-DDA45E24635B}" srcOrd="0" destOrd="0" presId="urn:microsoft.com/office/officeart/2005/8/layout/hierarchy2"/>
    <dgm:cxn modelId="{AC938847-40FC-4D77-8F29-520167CB28E4}" type="presOf" srcId="{2CC146D9-D789-44DB-80CF-E22C2755AB6D}" destId="{A3B7F6A8-115E-461D-8E18-7146AF9032EF}" srcOrd="0" destOrd="0" presId="urn:microsoft.com/office/officeart/2005/8/layout/hierarchy2"/>
    <dgm:cxn modelId="{893C994A-1F1D-4712-83AC-F3D2D38D8355}" type="presOf" srcId="{F0867C57-8A30-47EE-9AB8-B05BE054A8F6}" destId="{0D5AD2A4-C222-4E87-BF69-9E2450B4D58B}" srcOrd="0" destOrd="0" presId="urn:microsoft.com/office/officeart/2005/8/layout/hierarchy2"/>
    <dgm:cxn modelId="{8670846B-4E20-481C-A370-5E3F1E329CF0}" type="presOf" srcId="{CB958EB3-73DB-4BA5-A0F3-9DFF10BB0CAC}" destId="{49E9AF0A-BEC0-4E7E-BA37-FDF8D85C388E}" srcOrd="0" destOrd="0" presId="urn:microsoft.com/office/officeart/2005/8/layout/hierarchy2"/>
    <dgm:cxn modelId="{4F8B016C-A978-4EAF-A0F4-F0A89B7608E6}" type="presOf" srcId="{763FE45D-E233-4585-A4C7-28BC8E4EAD0E}" destId="{3F4B269D-AEB0-4903-9A73-16F9E34A2C73}" srcOrd="0" destOrd="0" presId="urn:microsoft.com/office/officeart/2005/8/layout/hierarchy2"/>
    <dgm:cxn modelId="{7910FB6C-56A6-4DC0-ACDD-A41CA61B76ED}" type="presOf" srcId="{6DC29A78-7150-4074-A39E-E51D5A0BA677}" destId="{0EF3CC1D-5406-4550-8B9F-0DDA804BED72}" srcOrd="0" destOrd="0" presId="urn:microsoft.com/office/officeart/2005/8/layout/hierarchy2"/>
    <dgm:cxn modelId="{F058C84F-C15A-46BB-A770-FA1EA2ED1CF9}" type="presOf" srcId="{3246BE7D-2A6D-4D8A-8840-80830B9C557A}" destId="{211192F8-E2C3-49B8-865A-A8CC4E93A752}" srcOrd="1" destOrd="0" presId="urn:microsoft.com/office/officeart/2005/8/layout/hierarchy2"/>
    <dgm:cxn modelId="{764C7271-34FF-418E-818B-0EB1ED4E6608}" type="presOf" srcId="{7A6A09A4-36EF-4A26-A070-77F68D726E65}" destId="{327BDC62-5EAC-4E00-848B-21B372979B7C}" srcOrd="0" destOrd="0" presId="urn:microsoft.com/office/officeart/2005/8/layout/hierarchy2"/>
    <dgm:cxn modelId="{A0D05651-09D8-4ABD-AED2-CC3EB048CB3D}" type="presOf" srcId="{7A6A09A4-36EF-4A26-A070-77F68D726E65}" destId="{4B53EC76-D33B-4736-A234-C8586A62BCB8}" srcOrd="1" destOrd="0" presId="urn:microsoft.com/office/officeart/2005/8/layout/hierarchy2"/>
    <dgm:cxn modelId="{94166552-4FAE-4B27-9F32-6AB304C7797D}" type="presOf" srcId="{41F153A5-CF4F-4A33-84CE-73B88FD02F75}" destId="{E6949DAD-D4CD-4394-8D32-BFC210D1471F}" srcOrd="0" destOrd="0" presId="urn:microsoft.com/office/officeart/2005/8/layout/hierarchy2"/>
    <dgm:cxn modelId="{02579852-789D-4280-A5B1-853D0F190E94}" type="presOf" srcId="{7C55DDE0-BFA3-47F0-BFCD-095A489200C6}" destId="{DEF763EC-006E-47E2-9BC0-BDFA74D24B9E}" srcOrd="1" destOrd="0" presId="urn:microsoft.com/office/officeart/2005/8/layout/hierarchy2"/>
    <dgm:cxn modelId="{6B815655-A60B-4315-B9F9-59BBED174121}" type="presOf" srcId="{AF5B0821-0191-4344-8DD5-8EA9306D4B28}" destId="{87F1967E-F6F2-41F3-951B-0AF0BAAB184C}" srcOrd="1" destOrd="0" presId="urn:microsoft.com/office/officeart/2005/8/layout/hierarchy2"/>
    <dgm:cxn modelId="{E5987E75-0CCB-49FD-9ED0-95BD415D6149}" type="presOf" srcId="{BA49F9F0-524C-4D28-B59F-B10069156223}" destId="{AE189F06-08FC-40D9-B221-A2DFF83DD315}" srcOrd="0" destOrd="0" presId="urn:microsoft.com/office/officeart/2005/8/layout/hierarchy2"/>
    <dgm:cxn modelId="{F3C77178-30B4-4DC5-9695-D9CB9BB04F9A}" type="presOf" srcId="{2DCFE6CE-6318-46FE-85FF-F2D170620B39}" destId="{87895BE6-49D4-4964-AFF7-7241F09D19CF}" srcOrd="0" destOrd="0" presId="urn:microsoft.com/office/officeart/2005/8/layout/hierarchy2"/>
    <dgm:cxn modelId="{C598447A-3F3C-4046-91FB-51EC6539A271}" type="presOf" srcId="{2A8292B4-C207-4C88-950C-0671D56CB638}" destId="{12224DC2-ACEF-40F7-A581-2398C73825F4}" srcOrd="0" destOrd="0" presId="urn:microsoft.com/office/officeart/2005/8/layout/hierarchy2"/>
    <dgm:cxn modelId="{0F5B0A80-6028-4E20-A74B-F90352B625F9}" type="presOf" srcId="{F0867C57-8A30-47EE-9AB8-B05BE054A8F6}" destId="{80D9BBB0-0ADA-4EE5-AE2B-2F0A3E4AEE22}" srcOrd="1" destOrd="0" presId="urn:microsoft.com/office/officeart/2005/8/layout/hierarchy2"/>
    <dgm:cxn modelId="{44BD3E83-98F3-4021-998A-88BD14D80D6C}" type="presOf" srcId="{2DCFE6CE-6318-46FE-85FF-F2D170620B39}" destId="{E39F86FB-90B0-4948-B2CD-857F0BC35079}" srcOrd="1" destOrd="0" presId="urn:microsoft.com/office/officeart/2005/8/layout/hierarchy2"/>
    <dgm:cxn modelId="{D9FA9F83-A067-4F88-B5FE-39430D141DAE}" type="presOf" srcId="{B696CD06-AEFF-44B7-BCB3-91C655915F1A}" destId="{76F126E3-93BD-4178-9C75-6AF61FE7334C}" srcOrd="1" destOrd="0" presId="urn:microsoft.com/office/officeart/2005/8/layout/hierarchy2"/>
    <dgm:cxn modelId="{0340F586-EF47-45AE-A06A-0CA65BBD082A}" type="presOf" srcId="{B2B80E37-305B-43CA-BDA1-37BDAA01E3FB}" destId="{99371390-5748-4A73-B61A-D563CED48402}" srcOrd="0" destOrd="0" presId="urn:microsoft.com/office/officeart/2005/8/layout/hierarchy2"/>
    <dgm:cxn modelId="{B064AB91-0A29-4EA7-AB2D-6DF1B69E143F}" srcId="{DAED8209-D6CF-4051-8E3E-4D44B1E8857F}" destId="{08D0AC72-32DF-4BDE-8B95-68F14D74D813}" srcOrd="3" destOrd="0" parTransId="{6DC29A78-7150-4074-A39E-E51D5A0BA677}" sibTransId="{DF5C3749-5C32-4E75-B5C7-9C5E2682CF0A}"/>
    <dgm:cxn modelId="{486F9D94-0E7F-4E9B-98E3-B440CF0ADB3F}" type="presOf" srcId="{02B7D6B8-C941-48E8-A731-BD717E6657CA}" destId="{3F0E78F8-3710-4D0F-A878-20441C937B6D}" srcOrd="0" destOrd="0" presId="urn:microsoft.com/office/officeart/2005/8/layout/hierarchy2"/>
    <dgm:cxn modelId="{04F25F99-9F9D-4E3A-A64B-178CDA021489}" type="presOf" srcId="{73BCCE69-8705-461B-9147-123714E3A142}" destId="{DDC7C938-205A-444E-89AA-C7CE2F820D34}" srcOrd="1" destOrd="0" presId="urn:microsoft.com/office/officeart/2005/8/layout/hierarchy2"/>
    <dgm:cxn modelId="{CA406899-D2EE-4931-BBE4-65B01FD9064C}" type="presOf" srcId="{B696CD06-AEFF-44B7-BCB3-91C655915F1A}" destId="{46339D71-4094-42E4-9219-A7F5AE6E5A79}" srcOrd="0" destOrd="0" presId="urn:microsoft.com/office/officeart/2005/8/layout/hierarchy2"/>
    <dgm:cxn modelId="{7D820C9C-C6C2-4FD5-8819-BD1BEEA46CDF}" type="presOf" srcId="{2A8292B4-C207-4C88-950C-0671D56CB638}" destId="{5427AD64-BAD4-4ECA-B37B-B5A347A5CC6F}" srcOrd="1" destOrd="0" presId="urn:microsoft.com/office/officeart/2005/8/layout/hierarchy2"/>
    <dgm:cxn modelId="{34D2DBA9-F065-4444-AB2A-F7167351E245}" type="presOf" srcId="{3246BE7D-2A6D-4D8A-8840-80830B9C557A}" destId="{5D828ECF-09A1-4C20-9EBA-2F7393A4E53A}" srcOrd="0" destOrd="0" presId="urn:microsoft.com/office/officeart/2005/8/layout/hierarchy2"/>
    <dgm:cxn modelId="{D6181BAB-DFF4-4BED-9E12-898C221D0C86}" type="presOf" srcId="{89147884-6C3C-47D2-AE68-B1D8F3F07876}" destId="{903ED94A-C19A-4CF0-A1A6-0D571E3F181D}" srcOrd="0" destOrd="0" presId="urn:microsoft.com/office/officeart/2005/8/layout/hierarchy2"/>
    <dgm:cxn modelId="{4BB5B1AC-9BED-4013-8CEB-41CA2793D789}" type="presOf" srcId="{DAED8209-D6CF-4051-8E3E-4D44B1E8857F}" destId="{7AC9511E-4010-42F2-8B0E-39DFB843EF99}" srcOrd="0" destOrd="0" presId="urn:microsoft.com/office/officeart/2005/8/layout/hierarchy2"/>
    <dgm:cxn modelId="{39423EAE-FC7D-435A-BB08-D329818F097F}" type="presOf" srcId="{3EB01531-2B7F-43D5-96BB-8C1FF37F0EFF}" destId="{1F341269-5F93-4DAF-95CE-8AF0AB70D46A}" srcOrd="0" destOrd="0" presId="urn:microsoft.com/office/officeart/2005/8/layout/hierarchy2"/>
    <dgm:cxn modelId="{908AE7B6-489B-42D1-A895-E3B90516133E}" srcId="{DAED8209-D6CF-4051-8E3E-4D44B1E8857F}" destId="{B2B80E37-305B-43CA-BDA1-37BDAA01E3FB}" srcOrd="2" destOrd="0" parTransId="{7C55DDE0-BFA3-47F0-BFCD-095A489200C6}" sibTransId="{14A788AA-F78C-4318-AA3E-C2072A405D9F}"/>
    <dgm:cxn modelId="{478A53B8-E009-4EB9-B0DB-E6E9E23145C3}" srcId="{DAED8209-D6CF-4051-8E3E-4D44B1E8857F}" destId="{25909DE1-0A97-4240-8B20-FA38AAD8FC11}" srcOrd="1" destOrd="0" parTransId="{9D93B15B-D62C-4F60-B03E-CBB3734D2202}" sibTransId="{A906EA40-014C-43D7-950D-DBA2BC9B6C9C}"/>
    <dgm:cxn modelId="{260DB9B9-4BC4-45DA-A5DB-82D53CA04634}" type="presOf" srcId="{AF5B0821-0191-4344-8DD5-8EA9306D4B28}" destId="{DEA53751-90B5-4C5F-ADC8-446F5BB97D19}" srcOrd="0" destOrd="0" presId="urn:microsoft.com/office/officeart/2005/8/layout/hierarchy2"/>
    <dgm:cxn modelId="{D5D743BA-54FE-4D6F-A8D4-C6C6A0A59D81}" type="presOf" srcId="{98B732EC-60EF-4C06-BCBC-252A54E5EB3E}" destId="{6901E4E0-EE5D-4A26-8B24-554E7C30138A}" srcOrd="0" destOrd="0" presId="urn:microsoft.com/office/officeart/2005/8/layout/hierarchy2"/>
    <dgm:cxn modelId="{FA780FBB-DDB3-4A90-A0A4-AC172EF36D49}" srcId="{98B732EC-60EF-4C06-BCBC-252A54E5EB3E}" destId="{763FE45D-E233-4585-A4C7-28BC8E4EAD0E}" srcOrd="3" destOrd="0" parTransId="{3EB01531-2B7F-43D5-96BB-8C1FF37F0EFF}" sibTransId="{A3E48EEE-3F46-4FA6-B90E-C3FE8955A754}"/>
    <dgm:cxn modelId="{8633C8BC-BA08-4936-B72E-021F042C7C1E}" srcId="{DAED8209-D6CF-4051-8E3E-4D44B1E8857F}" destId="{89147884-6C3C-47D2-AE68-B1D8F3F07876}" srcOrd="4" destOrd="0" parTransId="{F0867C57-8A30-47EE-9AB8-B05BE054A8F6}" sibTransId="{655FE642-0C17-42F1-A37F-9696F977F5B8}"/>
    <dgm:cxn modelId="{0B60C5C4-A256-4A9C-802F-B194ADE6480F}" type="presOf" srcId="{25909DE1-0A97-4240-8B20-FA38AAD8FC11}" destId="{0F4598CC-FDF9-4715-998C-DC88C7E22EA4}" srcOrd="0" destOrd="0" presId="urn:microsoft.com/office/officeart/2005/8/layout/hierarchy2"/>
    <dgm:cxn modelId="{7A1D9BC8-D6BA-4CA3-ADC7-5F3401762B87}" srcId="{89147884-6C3C-47D2-AE68-B1D8F3F07876}" destId="{7C745A8B-A455-4FF6-BE21-2E86645179CB}" srcOrd="2" destOrd="0" parTransId="{73BCCE69-8705-461B-9147-123714E3A142}" sibTransId="{392D3031-6ECA-42F3-9E20-D898899D2591}"/>
    <dgm:cxn modelId="{1B5B80CD-F873-4A8F-B219-C8D108F6EC31}" type="presOf" srcId="{3EB01531-2B7F-43D5-96BB-8C1FF37F0EFF}" destId="{5728AE0A-FF89-4220-899E-0BADA28A786A}" srcOrd="1" destOrd="0" presId="urn:microsoft.com/office/officeart/2005/8/layout/hierarchy2"/>
    <dgm:cxn modelId="{976250D5-B03F-4DA7-A46A-6131C091EAE6}" type="presOf" srcId="{782FCA0C-37FD-4D02-BD0D-ACC422B9625F}" destId="{9D236118-4C35-43AF-A62C-5971A06DE9D9}" srcOrd="1" destOrd="0" presId="urn:microsoft.com/office/officeart/2005/8/layout/hierarchy2"/>
    <dgm:cxn modelId="{C76D7AD8-49FF-48B1-ADB6-05CC2CBAB278}" type="presOf" srcId="{7C745A8B-A455-4FF6-BE21-2E86645179CB}" destId="{C56BFAC9-F21B-4AB9-8BEE-C6D77BEF17CD}" srcOrd="0" destOrd="0" presId="urn:microsoft.com/office/officeart/2005/8/layout/hierarchy2"/>
    <dgm:cxn modelId="{66D4DBD9-5208-4D69-A488-2A36955F5C5A}" srcId="{02B7D6B8-C941-48E8-A731-BD717E6657CA}" destId="{9D725668-1A1E-40AA-894E-D294B94EACEA}" srcOrd="0" destOrd="0" parTransId="{7A6A09A4-36EF-4A26-A070-77F68D726E65}" sibTransId="{F84F019F-5157-4563-82C0-1A41F69299A4}"/>
    <dgm:cxn modelId="{67458DDA-D7A7-48C5-A104-E6F25B6F3027}" type="presOf" srcId="{F1F64BF6-D4A6-416F-B686-972DD3CD8DE0}" destId="{48C8A691-A7E9-45F5-94FF-D9AEC64FCF55}" srcOrd="0" destOrd="0" presId="urn:microsoft.com/office/officeart/2005/8/layout/hierarchy2"/>
    <dgm:cxn modelId="{8082A8E1-7BD8-4EEF-8EC8-BD4C0E84AF09}" type="presOf" srcId="{9D725668-1A1E-40AA-894E-D294B94EACEA}" destId="{24F57792-E2EE-4823-8E1A-274FF9B47BA8}" srcOrd="0" destOrd="0" presId="urn:microsoft.com/office/officeart/2005/8/layout/hierarchy2"/>
    <dgm:cxn modelId="{412A4CE6-32C4-4516-B770-4F81764C6E8F}" type="presOf" srcId="{0F8742D7-2560-4FF5-AFA7-B6FF67A59B86}" destId="{CC2048E4-6DBC-4F0F-BE64-DE026703FFFE}" srcOrd="1" destOrd="0" presId="urn:microsoft.com/office/officeart/2005/8/layout/hierarchy2"/>
    <dgm:cxn modelId="{90A8BCE6-5B49-495B-AC40-FC60615ECFC4}" srcId="{89147884-6C3C-47D2-AE68-B1D8F3F07876}" destId="{CB958EB3-73DB-4BA5-A0F3-9DFF10BB0CAC}" srcOrd="0" destOrd="0" parTransId="{2CC146D9-D789-44DB-80CF-E22C2755AB6D}" sibTransId="{36E3199A-1884-48F8-ADD8-C1720E01C194}"/>
    <dgm:cxn modelId="{902ED7E6-D415-43DE-B46D-BF8BE4A654D5}" type="presOf" srcId="{9D93B15B-D62C-4F60-B03E-CBB3734D2202}" destId="{4C966F5F-1C8B-4557-89BF-E278B00671F0}" srcOrd="1" destOrd="0" presId="urn:microsoft.com/office/officeart/2005/8/layout/hierarchy2"/>
    <dgm:cxn modelId="{CDE7B4E9-B576-400B-8B0A-85F68CC084EC}" srcId="{98B732EC-60EF-4C06-BCBC-252A54E5EB3E}" destId="{DAED8209-D6CF-4051-8E3E-4D44B1E8857F}" srcOrd="0" destOrd="0" parTransId="{B696CD06-AEFF-44B7-BCB3-91C655915F1A}" sibTransId="{4AA20B70-861F-4425-8436-E32043F1C0C2}"/>
    <dgm:cxn modelId="{D3F8C7F3-9932-4663-9D61-60B5248C20A1}" type="presOf" srcId="{193B1556-78FE-4C92-9BB2-7526C62D1476}" destId="{3C20E010-F1EF-4A15-BBB5-AD5A9B8D6DC1}" srcOrd="0" destOrd="0" presId="urn:microsoft.com/office/officeart/2005/8/layout/hierarchy2"/>
    <dgm:cxn modelId="{E04B11F4-513D-4FA1-A552-C85E5C74B318}" type="presOf" srcId="{8597C9A9-D862-481A-A9FD-CD5CB16D7FE1}" destId="{F4932567-0F11-479D-8C76-D8108E4E92E3}" srcOrd="0" destOrd="0" presId="urn:microsoft.com/office/officeart/2005/8/layout/hierarchy2"/>
    <dgm:cxn modelId="{2A1AB3FD-CA47-4529-B566-7D6703795F45}" type="presOf" srcId="{8597C9A9-D862-481A-A9FD-CD5CB16D7FE1}" destId="{0037C3E1-0046-46B0-BEE5-912F6CD84B30}" srcOrd="1" destOrd="0" presId="urn:microsoft.com/office/officeart/2005/8/layout/hierarchy2"/>
    <dgm:cxn modelId="{7C8D4EAB-5D67-4B9E-9703-87746F72BD67}" type="presParOf" srcId="{AE189F06-08FC-40D9-B221-A2DFF83DD315}" destId="{AB1A3D23-285B-4E57-8966-E2656761E42D}" srcOrd="0" destOrd="0" presId="urn:microsoft.com/office/officeart/2005/8/layout/hierarchy2"/>
    <dgm:cxn modelId="{293C31F7-B31D-4436-9003-F243009CB82F}" type="presParOf" srcId="{AB1A3D23-285B-4E57-8966-E2656761E42D}" destId="{6901E4E0-EE5D-4A26-8B24-554E7C30138A}" srcOrd="0" destOrd="0" presId="urn:microsoft.com/office/officeart/2005/8/layout/hierarchy2"/>
    <dgm:cxn modelId="{804714E3-3EA7-48BF-8837-EAAF1E81C4CA}" type="presParOf" srcId="{AB1A3D23-285B-4E57-8966-E2656761E42D}" destId="{ACB740BB-AA73-4FD6-888F-4FA8D437028A}" srcOrd="1" destOrd="0" presId="urn:microsoft.com/office/officeart/2005/8/layout/hierarchy2"/>
    <dgm:cxn modelId="{A0510472-6B38-42AB-B4E8-3E582C4AFD2B}" type="presParOf" srcId="{ACB740BB-AA73-4FD6-888F-4FA8D437028A}" destId="{46339D71-4094-42E4-9219-A7F5AE6E5A79}" srcOrd="0" destOrd="0" presId="urn:microsoft.com/office/officeart/2005/8/layout/hierarchy2"/>
    <dgm:cxn modelId="{7E13A605-6DB4-430F-8BCA-47700755CB4F}" type="presParOf" srcId="{46339D71-4094-42E4-9219-A7F5AE6E5A79}" destId="{76F126E3-93BD-4178-9C75-6AF61FE7334C}" srcOrd="0" destOrd="0" presId="urn:microsoft.com/office/officeart/2005/8/layout/hierarchy2"/>
    <dgm:cxn modelId="{C7A270AD-4C3A-4535-AE27-B1A5A2EE685F}" type="presParOf" srcId="{ACB740BB-AA73-4FD6-888F-4FA8D437028A}" destId="{575D87AF-178B-43CB-A122-E1F6E988416D}" srcOrd="1" destOrd="0" presId="urn:microsoft.com/office/officeart/2005/8/layout/hierarchy2"/>
    <dgm:cxn modelId="{9A7D3B3E-E1FA-4871-9886-2A83D51A1A45}" type="presParOf" srcId="{575D87AF-178B-43CB-A122-E1F6E988416D}" destId="{7AC9511E-4010-42F2-8B0E-39DFB843EF99}" srcOrd="0" destOrd="0" presId="urn:microsoft.com/office/officeart/2005/8/layout/hierarchy2"/>
    <dgm:cxn modelId="{8C7CB5C7-6231-4676-B6B1-E4925708C3F7}" type="presParOf" srcId="{575D87AF-178B-43CB-A122-E1F6E988416D}" destId="{624EC555-00CB-4133-9CCF-3C593A87E427}" srcOrd="1" destOrd="0" presId="urn:microsoft.com/office/officeart/2005/8/layout/hierarchy2"/>
    <dgm:cxn modelId="{5AB61828-1FB1-4EE3-88BB-CFB1591BDC1A}" type="presParOf" srcId="{624EC555-00CB-4133-9CCF-3C593A87E427}" destId="{25FF2E5C-BA6B-4AD3-B40A-0991FCAC90FA}" srcOrd="0" destOrd="0" presId="urn:microsoft.com/office/officeart/2005/8/layout/hierarchy2"/>
    <dgm:cxn modelId="{0EE73730-F1B8-4D73-91C7-82482EE433ED}" type="presParOf" srcId="{25FF2E5C-BA6B-4AD3-B40A-0991FCAC90FA}" destId="{CC2048E4-6DBC-4F0F-BE64-DE026703FFFE}" srcOrd="0" destOrd="0" presId="urn:microsoft.com/office/officeart/2005/8/layout/hierarchy2"/>
    <dgm:cxn modelId="{BA7CB4C1-DCEF-437A-8EDF-C67F88C08299}" type="presParOf" srcId="{624EC555-00CB-4133-9CCF-3C593A87E427}" destId="{C95F8F28-0881-4216-8404-3BFE849442ED}" srcOrd="1" destOrd="0" presId="urn:microsoft.com/office/officeart/2005/8/layout/hierarchy2"/>
    <dgm:cxn modelId="{E2A0B5B1-38D6-42E5-BBDE-65E66F7A865A}" type="presParOf" srcId="{C95F8F28-0881-4216-8404-3BFE849442ED}" destId="{E6949DAD-D4CD-4394-8D32-BFC210D1471F}" srcOrd="0" destOrd="0" presId="urn:microsoft.com/office/officeart/2005/8/layout/hierarchy2"/>
    <dgm:cxn modelId="{36244154-0815-4045-A126-D74DCC5EEC81}" type="presParOf" srcId="{C95F8F28-0881-4216-8404-3BFE849442ED}" destId="{45F825DB-E23B-46FF-8447-B865F202E961}" srcOrd="1" destOrd="0" presId="urn:microsoft.com/office/officeart/2005/8/layout/hierarchy2"/>
    <dgm:cxn modelId="{3BB84CEB-12D2-4137-A36E-1C6CA470937B}" type="presParOf" srcId="{624EC555-00CB-4133-9CCF-3C593A87E427}" destId="{4A4BABB0-A39B-476D-8431-728B13704A31}" srcOrd="2" destOrd="0" presId="urn:microsoft.com/office/officeart/2005/8/layout/hierarchy2"/>
    <dgm:cxn modelId="{311FC3BA-E9D3-42AC-AF39-1A264FFBE888}" type="presParOf" srcId="{4A4BABB0-A39B-476D-8431-728B13704A31}" destId="{4C966F5F-1C8B-4557-89BF-E278B00671F0}" srcOrd="0" destOrd="0" presId="urn:microsoft.com/office/officeart/2005/8/layout/hierarchy2"/>
    <dgm:cxn modelId="{C50DB666-0813-4453-839D-E02C0AA05999}" type="presParOf" srcId="{624EC555-00CB-4133-9CCF-3C593A87E427}" destId="{BA625688-815F-4A2F-BB6E-87ECC8553B8D}" srcOrd="3" destOrd="0" presId="urn:microsoft.com/office/officeart/2005/8/layout/hierarchy2"/>
    <dgm:cxn modelId="{42301F9C-CDFD-46DA-852E-C4D9BDE02A44}" type="presParOf" srcId="{BA625688-815F-4A2F-BB6E-87ECC8553B8D}" destId="{0F4598CC-FDF9-4715-998C-DC88C7E22EA4}" srcOrd="0" destOrd="0" presId="urn:microsoft.com/office/officeart/2005/8/layout/hierarchy2"/>
    <dgm:cxn modelId="{9FAD710B-5510-439C-B150-D9B2C021DE36}" type="presParOf" srcId="{BA625688-815F-4A2F-BB6E-87ECC8553B8D}" destId="{C518E188-A12F-4B5B-82D6-0791B83B8CE3}" srcOrd="1" destOrd="0" presId="urn:microsoft.com/office/officeart/2005/8/layout/hierarchy2"/>
    <dgm:cxn modelId="{6EED34A6-3CBD-4EE5-81D9-12AA9614A151}" type="presParOf" srcId="{624EC555-00CB-4133-9CCF-3C593A87E427}" destId="{D5DEC416-F9D9-4851-B11B-B3A585BAABB6}" srcOrd="4" destOrd="0" presId="urn:microsoft.com/office/officeart/2005/8/layout/hierarchy2"/>
    <dgm:cxn modelId="{BB683BDB-818B-4999-B5DF-23EA81026430}" type="presParOf" srcId="{D5DEC416-F9D9-4851-B11B-B3A585BAABB6}" destId="{DEF763EC-006E-47E2-9BC0-BDFA74D24B9E}" srcOrd="0" destOrd="0" presId="urn:microsoft.com/office/officeart/2005/8/layout/hierarchy2"/>
    <dgm:cxn modelId="{76E63955-2550-42D4-87F7-7A5F90931818}" type="presParOf" srcId="{624EC555-00CB-4133-9CCF-3C593A87E427}" destId="{70BDC8DD-95A9-4D0E-9D30-FAAB76A55126}" srcOrd="5" destOrd="0" presId="urn:microsoft.com/office/officeart/2005/8/layout/hierarchy2"/>
    <dgm:cxn modelId="{224C324A-3900-43EF-881C-39EBB51FD560}" type="presParOf" srcId="{70BDC8DD-95A9-4D0E-9D30-FAAB76A55126}" destId="{99371390-5748-4A73-B61A-D563CED48402}" srcOrd="0" destOrd="0" presId="urn:microsoft.com/office/officeart/2005/8/layout/hierarchy2"/>
    <dgm:cxn modelId="{3DA14C11-E340-4ADD-AFA8-A1FB99FD2A49}" type="presParOf" srcId="{70BDC8DD-95A9-4D0E-9D30-FAAB76A55126}" destId="{73CDA21A-74B8-4C16-A6C1-0A0A97619129}" srcOrd="1" destOrd="0" presId="urn:microsoft.com/office/officeart/2005/8/layout/hierarchy2"/>
    <dgm:cxn modelId="{49B8D3BA-E973-4700-AF8F-EA5E2A286D27}" type="presParOf" srcId="{624EC555-00CB-4133-9CCF-3C593A87E427}" destId="{0EF3CC1D-5406-4550-8B9F-0DDA804BED72}" srcOrd="6" destOrd="0" presId="urn:microsoft.com/office/officeart/2005/8/layout/hierarchy2"/>
    <dgm:cxn modelId="{5F661B96-464E-4F24-A361-F94FE746B3DB}" type="presParOf" srcId="{0EF3CC1D-5406-4550-8B9F-0DDA804BED72}" destId="{2C6B8804-AC12-48B2-BC68-D33E5C17239E}" srcOrd="0" destOrd="0" presId="urn:microsoft.com/office/officeart/2005/8/layout/hierarchy2"/>
    <dgm:cxn modelId="{A92149F3-F210-486D-A6C1-D8AAEDAF859B}" type="presParOf" srcId="{624EC555-00CB-4133-9CCF-3C593A87E427}" destId="{1B64436E-E8EC-4BAB-BF2D-2B013C31F269}" srcOrd="7" destOrd="0" presId="urn:microsoft.com/office/officeart/2005/8/layout/hierarchy2"/>
    <dgm:cxn modelId="{ABDBC5C3-3FD7-4614-9CCF-229BCA2FB21B}" type="presParOf" srcId="{1B64436E-E8EC-4BAB-BF2D-2B013C31F269}" destId="{A67A6D22-CDC6-4E23-A6E8-16EEBCD499A4}" srcOrd="0" destOrd="0" presId="urn:microsoft.com/office/officeart/2005/8/layout/hierarchy2"/>
    <dgm:cxn modelId="{AC663FFC-2D1B-4080-A2EC-B6C564A9B13B}" type="presParOf" srcId="{1B64436E-E8EC-4BAB-BF2D-2B013C31F269}" destId="{037C723E-8B8D-4D35-AA21-64F0052B9A49}" srcOrd="1" destOrd="0" presId="urn:microsoft.com/office/officeart/2005/8/layout/hierarchy2"/>
    <dgm:cxn modelId="{8DB4EEB5-1A59-4E52-8177-0FEBBF7272DE}" type="presParOf" srcId="{624EC555-00CB-4133-9CCF-3C593A87E427}" destId="{0D5AD2A4-C222-4E87-BF69-9E2450B4D58B}" srcOrd="8" destOrd="0" presId="urn:microsoft.com/office/officeart/2005/8/layout/hierarchy2"/>
    <dgm:cxn modelId="{0FD6B678-023D-42CD-B77C-23B4D092B420}" type="presParOf" srcId="{0D5AD2A4-C222-4E87-BF69-9E2450B4D58B}" destId="{80D9BBB0-0ADA-4EE5-AE2B-2F0A3E4AEE22}" srcOrd="0" destOrd="0" presId="urn:microsoft.com/office/officeart/2005/8/layout/hierarchy2"/>
    <dgm:cxn modelId="{64F6DDD0-C723-471B-8071-BE749AA7139D}" type="presParOf" srcId="{624EC555-00CB-4133-9CCF-3C593A87E427}" destId="{0B47E4F1-2F92-4CCF-9A41-77CE8CC2C35F}" srcOrd="9" destOrd="0" presId="urn:microsoft.com/office/officeart/2005/8/layout/hierarchy2"/>
    <dgm:cxn modelId="{E0AE34DB-C826-4D20-94CE-2F35120893C0}" type="presParOf" srcId="{0B47E4F1-2F92-4CCF-9A41-77CE8CC2C35F}" destId="{903ED94A-C19A-4CF0-A1A6-0D571E3F181D}" srcOrd="0" destOrd="0" presId="urn:microsoft.com/office/officeart/2005/8/layout/hierarchy2"/>
    <dgm:cxn modelId="{9CD6EE0F-E65C-49AD-8A69-B57758B4DBF6}" type="presParOf" srcId="{0B47E4F1-2F92-4CCF-9A41-77CE8CC2C35F}" destId="{14442256-F440-4CDA-B2B8-5014607F79B1}" srcOrd="1" destOrd="0" presId="urn:microsoft.com/office/officeart/2005/8/layout/hierarchy2"/>
    <dgm:cxn modelId="{5CBE8BFD-DCB6-4232-AC42-20CBCCC942FF}" type="presParOf" srcId="{14442256-F440-4CDA-B2B8-5014607F79B1}" destId="{A3B7F6A8-115E-461D-8E18-7146AF9032EF}" srcOrd="0" destOrd="0" presId="urn:microsoft.com/office/officeart/2005/8/layout/hierarchy2"/>
    <dgm:cxn modelId="{A1834C33-DDE6-4E16-BCE0-2C0D9BF014CA}" type="presParOf" srcId="{A3B7F6A8-115E-461D-8E18-7146AF9032EF}" destId="{53E33882-0A7C-44E9-9F93-7295ED50C7B0}" srcOrd="0" destOrd="0" presId="urn:microsoft.com/office/officeart/2005/8/layout/hierarchy2"/>
    <dgm:cxn modelId="{8C9D707C-4F44-40DB-A120-7635D6FEC5E0}" type="presParOf" srcId="{14442256-F440-4CDA-B2B8-5014607F79B1}" destId="{DACE7D63-BF1B-440D-9BFA-B5B95945E19C}" srcOrd="1" destOrd="0" presId="urn:microsoft.com/office/officeart/2005/8/layout/hierarchy2"/>
    <dgm:cxn modelId="{DAF3ACD3-DB9E-498F-B0A3-521EE2F7CBD6}" type="presParOf" srcId="{DACE7D63-BF1B-440D-9BFA-B5B95945E19C}" destId="{49E9AF0A-BEC0-4E7E-BA37-FDF8D85C388E}" srcOrd="0" destOrd="0" presId="urn:microsoft.com/office/officeart/2005/8/layout/hierarchy2"/>
    <dgm:cxn modelId="{0CBF09E1-C330-4215-93B6-0B7C0B0FFC1D}" type="presParOf" srcId="{DACE7D63-BF1B-440D-9BFA-B5B95945E19C}" destId="{278A8B60-D337-43CF-8F59-2F31ABF7D3E1}" srcOrd="1" destOrd="0" presId="urn:microsoft.com/office/officeart/2005/8/layout/hierarchy2"/>
    <dgm:cxn modelId="{9A20B98E-3EFD-45E8-92FD-4DD3B244EF67}" type="presParOf" srcId="{14442256-F440-4CDA-B2B8-5014607F79B1}" destId="{12224DC2-ACEF-40F7-A581-2398C73825F4}" srcOrd="2" destOrd="0" presId="urn:microsoft.com/office/officeart/2005/8/layout/hierarchy2"/>
    <dgm:cxn modelId="{DC6850ED-200B-46C8-A1EB-9586287D2966}" type="presParOf" srcId="{12224DC2-ACEF-40F7-A581-2398C73825F4}" destId="{5427AD64-BAD4-4ECA-B37B-B5A347A5CC6F}" srcOrd="0" destOrd="0" presId="urn:microsoft.com/office/officeart/2005/8/layout/hierarchy2"/>
    <dgm:cxn modelId="{8BD12C22-17F6-4B04-9437-EE505908BB4D}" type="presParOf" srcId="{14442256-F440-4CDA-B2B8-5014607F79B1}" destId="{82145F60-2E81-48C3-AE15-F2B6FECA31C2}" srcOrd="3" destOrd="0" presId="urn:microsoft.com/office/officeart/2005/8/layout/hierarchy2"/>
    <dgm:cxn modelId="{0F79B561-17D8-43C5-B1AF-5E3919FB9682}" type="presParOf" srcId="{82145F60-2E81-48C3-AE15-F2B6FECA31C2}" destId="{3C20E010-F1EF-4A15-BBB5-AD5A9B8D6DC1}" srcOrd="0" destOrd="0" presId="urn:microsoft.com/office/officeart/2005/8/layout/hierarchy2"/>
    <dgm:cxn modelId="{E069DA78-1789-4BAE-A2A1-06C8EE1053D3}" type="presParOf" srcId="{82145F60-2E81-48C3-AE15-F2B6FECA31C2}" destId="{7AF9B4C2-F2EC-4E28-A57A-49AF4989677A}" srcOrd="1" destOrd="0" presId="urn:microsoft.com/office/officeart/2005/8/layout/hierarchy2"/>
    <dgm:cxn modelId="{2EA3C4F1-A59B-4436-B5BF-91CB0ADA9725}" type="presParOf" srcId="{14442256-F440-4CDA-B2B8-5014607F79B1}" destId="{DD69D046-01C8-4FDB-80EF-BF5B7A0241C3}" srcOrd="4" destOrd="0" presId="urn:microsoft.com/office/officeart/2005/8/layout/hierarchy2"/>
    <dgm:cxn modelId="{E14353E9-5D9E-465F-84A5-99EC71C7A393}" type="presParOf" srcId="{DD69D046-01C8-4FDB-80EF-BF5B7A0241C3}" destId="{DDC7C938-205A-444E-89AA-C7CE2F820D34}" srcOrd="0" destOrd="0" presId="urn:microsoft.com/office/officeart/2005/8/layout/hierarchy2"/>
    <dgm:cxn modelId="{9BDBE912-6EBB-44DA-AAB1-0A0D02AC7869}" type="presParOf" srcId="{14442256-F440-4CDA-B2B8-5014607F79B1}" destId="{CDAC046B-B7C7-4956-9B98-B3FD9C0BC895}" srcOrd="5" destOrd="0" presId="urn:microsoft.com/office/officeart/2005/8/layout/hierarchy2"/>
    <dgm:cxn modelId="{5CE40BB4-445A-4113-A920-ADF1503BAEF1}" type="presParOf" srcId="{CDAC046B-B7C7-4956-9B98-B3FD9C0BC895}" destId="{C56BFAC9-F21B-4AB9-8BEE-C6D77BEF17CD}" srcOrd="0" destOrd="0" presId="urn:microsoft.com/office/officeart/2005/8/layout/hierarchy2"/>
    <dgm:cxn modelId="{5FD16708-EFF3-4F5B-88E3-A08034D7297E}" type="presParOf" srcId="{CDAC046B-B7C7-4956-9B98-B3FD9C0BC895}" destId="{7B672399-37CD-401B-A3A4-4A039B970AD0}" srcOrd="1" destOrd="0" presId="urn:microsoft.com/office/officeart/2005/8/layout/hierarchy2"/>
    <dgm:cxn modelId="{A890F0C9-D5A2-44E8-96EF-692B214EBE78}" type="presParOf" srcId="{14442256-F440-4CDA-B2B8-5014607F79B1}" destId="{87895BE6-49D4-4964-AFF7-7241F09D19CF}" srcOrd="6" destOrd="0" presId="urn:microsoft.com/office/officeart/2005/8/layout/hierarchy2"/>
    <dgm:cxn modelId="{D81A1D8D-6A33-4330-BF51-1AF4B5B30FD7}" type="presParOf" srcId="{87895BE6-49D4-4964-AFF7-7241F09D19CF}" destId="{E39F86FB-90B0-4948-B2CD-857F0BC35079}" srcOrd="0" destOrd="0" presId="urn:microsoft.com/office/officeart/2005/8/layout/hierarchy2"/>
    <dgm:cxn modelId="{735EC47D-8CB0-4846-BDA2-D169883EA149}" type="presParOf" srcId="{14442256-F440-4CDA-B2B8-5014607F79B1}" destId="{0635EFA4-325A-4D8C-8E11-6F89C92C4329}" srcOrd="7" destOrd="0" presId="urn:microsoft.com/office/officeart/2005/8/layout/hierarchy2"/>
    <dgm:cxn modelId="{9A11FD86-6900-4F24-8AF5-032A8E24724F}" type="presParOf" srcId="{0635EFA4-325A-4D8C-8E11-6F89C92C4329}" destId="{6EB4C27F-D476-48E0-9051-1D70AFBF9FCF}" srcOrd="0" destOrd="0" presId="urn:microsoft.com/office/officeart/2005/8/layout/hierarchy2"/>
    <dgm:cxn modelId="{A2CE619B-245F-4B3B-BE37-4F27B23653C7}" type="presParOf" srcId="{0635EFA4-325A-4D8C-8E11-6F89C92C4329}" destId="{2624F0D3-3430-4E76-A81E-1840658DAD30}" srcOrd="1" destOrd="0" presId="urn:microsoft.com/office/officeart/2005/8/layout/hierarchy2"/>
    <dgm:cxn modelId="{9ECDB04E-3CCD-43AE-ABEC-AB4412C1F7CD}" type="presParOf" srcId="{ACB740BB-AA73-4FD6-888F-4FA8D437028A}" destId="{DEA53751-90B5-4C5F-ADC8-446F5BB97D19}" srcOrd="2" destOrd="0" presId="urn:microsoft.com/office/officeart/2005/8/layout/hierarchy2"/>
    <dgm:cxn modelId="{2218A452-34CF-482D-80B6-43A0D8A5F18B}" type="presParOf" srcId="{DEA53751-90B5-4C5F-ADC8-446F5BB97D19}" destId="{87F1967E-F6F2-41F3-951B-0AF0BAAB184C}" srcOrd="0" destOrd="0" presId="urn:microsoft.com/office/officeart/2005/8/layout/hierarchy2"/>
    <dgm:cxn modelId="{716D07A3-DF60-4F07-B851-165D34F117CE}" type="presParOf" srcId="{ACB740BB-AA73-4FD6-888F-4FA8D437028A}" destId="{234FDA76-4A3F-4B82-877A-FDEAA66B73E4}" srcOrd="3" destOrd="0" presId="urn:microsoft.com/office/officeart/2005/8/layout/hierarchy2"/>
    <dgm:cxn modelId="{3FE3C082-D67D-4A75-8327-2C8E73BAC7C2}" type="presParOf" srcId="{234FDA76-4A3F-4B82-877A-FDEAA66B73E4}" destId="{A97D30A1-2F9F-4521-8202-DDA45E24635B}" srcOrd="0" destOrd="0" presId="urn:microsoft.com/office/officeart/2005/8/layout/hierarchy2"/>
    <dgm:cxn modelId="{ACEBE2F7-D24F-4FF1-95DD-9C4540D0FD5B}" type="presParOf" srcId="{234FDA76-4A3F-4B82-877A-FDEAA66B73E4}" destId="{5648F0C3-D068-4F5B-8780-30B31302CC60}" srcOrd="1" destOrd="0" presId="urn:microsoft.com/office/officeart/2005/8/layout/hierarchy2"/>
    <dgm:cxn modelId="{643AC412-3FEB-4595-9CBC-4ADEA97EED69}" type="presParOf" srcId="{ACB740BB-AA73-4FD6-888F-4FA8D437028A}" destId="{1759D63A-0412-4FD2-B026-928DB774BE2C}" srcOrd="4" destOrd="0" presId="urn:microsoft.com/office/officeart/2005/8/layout/hierarchy2"/>
    <dgm:cxn modelId="{4EEC0E77-9E6E-4319-AF35-C266BF97195B}" type="presParOf" srcId="{1759D63A-0412-4FD2-B026-928DB774BE2C}" destId="{9D236118-4C35-43AF-A62C-5971A06DE9D9}" srcOrd="0" destOrd="0" presId="urn:microsoft.com/office/officeart/2005/8/layout/hierarchy2"/>
    <dgm:cxn modelId="{FB0B68B6-497E-4FEE-94D6-CC49F9CED061}" type="presParOf" srcId="{ACB740BB-AA73-4FD6-888F-4FA8D437028A}" destId="{758D291C-F912-4B58-8885-714CC6879BF7}" srcOrd="5" destOrd="0" presId="urn:microsoft.com/office/officeart/2005/8/layout/hierarchy2"/>
    <dgm:cxn modelId="{87F8B8FC-5074-4697-841F-37F9BB8E8D67}" type="presParOf" srcId="{758D291C-F912-4B58-8885-714CC6879BF7}" destId="{3F0E78F8-3710-4D0F-A878-20441C937B6D}" srcOrd="0" destOrd="0" presId="urn:microsoft.com/office/officeart/2005/8/layout/hierarchy2"/>
    <dgm:cxn modelId="{02AEF55A-E587-413D-A82A-A68DE4BEA022}" type="presParOf" srcId="{758D291C-F912-4B58-8885-714CC6879BF7}" destId="{CD1EF36C-2C87-4EE3-894D-BBDC76D08FA9}" srcOrd="1" destOrd="0" presId="urn:microsoft.com/office/officeart/2005/8/layout/hierarchy2"/>
    <dgm:cxn modelId="{9CB47DCB-C5A6-486B-8309-921A5C636168}" type="presParOf" srcId="{CD1EF36C-2C87-4EE3-894D-BBDC76D08FA9}" destId="{327BDC62-5EAC-4E00-848B-21B372979B7C}" srcOrd="0" destOrd="0" presId="urn:microsoft.com/office/officeart/2005/8/layout/hierarchy2"/>
    <dgm:cxn modelId="{6B4F279E-C7A2-47D3-B9B2-DFA46A43C224}" type="presParOf" srcId="{327BDC62-5EAC-4E00-848B-21B372979B7C}" destId="{4B53EC76-D33B-4736-A234-C8586A62BCB8}" srcOrd="0" destOrd="0" presId="urn:microsoft.com/office/officeart/2005/8/layout/hierarchy2"/>
    <dgm:cxn modelId="{41FDAC1E-B794-4541-BCBF-A04DFAA3F89C}" type="presParOf" srcId="{CD1EF36C-2C87-4EE3-894D-BBDC76D08FA9}" destId="{5085A3F8-9035-48E5-8339-8842FB46D33A}" srcOrd="1" destOrd="0" presId="urn:microsoft.com/office/officeart/2005/8/layout/hierarchy2"/>
    <dgm:cxn modelId="{F07FE779-BB93-465B-B54F-A31FD2382F62}" type="presParOf" srcId="{5085A3F8-9035-48E5-8339-8842FB46D33A}" destId="{24F57792-E2EE-4823-8E1A-274FF9B47BA8}" srcOrd="0" destOrd="0" presId="urn:microsoft.com/office/officeart/2005/8/layout/hierarchy2"/>
    <dgm:cxn modelId="{F7D64F59-0E00-427D-B014-FEAB4816291E}" type="presParOf" srcId="{5085A3F8-9035-48E5-8339-8842FB46D33A}" destId="{ADB134FE-C581-4C92-A820-96460A426D30}" srcOrd="1" destOrd="0" presId="urn:microsoft.com/office/officeart/2005/8/layout/hierarchy2"/>
    <dgm:cxn modelId="{4AB741D0-BAB7-4669-B97C-F2D00871E7D7}" type="presParOf" srcId="{CD1EF36C-2C87-4EE3-894D-BBDC76D08FA9}" destId="{5D828ECF-09A1-4C20-9EBA-2F7393A4E53A}" srcOrd="2" destOrd="0" presId="urn:microsoft.com/office/officeart/2005/8/layout/hierarchy2"/>
    <dgm:cxn modelId="{50E72E50-F465-4B80-B5CE-057D044A33E0}" type="presParOf" srcId="{5D828ECF-09A1-4C20-9EBA-2F7393A4E53A}" destId="{211192F8-E2C3-49B8-865A-A8CC4E93A752}" srcOrd="0" destOrd="0" presId="urn:microsoft.com/office/officeart/2005/8/layout/hierarchy2"/>
    <dgm:cxn modelId="{534DB033-000C-41A9-8185-40E8C95CB025}" type="presParOf" srcId="{CD1EF36C-2C87-4EE3-894D-BBDC76D08FA9}" destId="{45F15176-75C9-4B7D-9C87-950EE0961925}" srcOrd="3" destOrd="0" presId="urn:microsoft.com/office/officeart/2005/8/layout/hierarchy2"/>
    <dgm:cxn modelId="{033FAA99-31FF-407B-92A3-4183B0E164AF}" type="presParOf" srcId="{45F15176-75C9-4B7D-9C87-950EE0961925}" destId="{930CBD4F-A24C-4EEE-BFC6-2B65874C8BBA}" srcOrd="0" destOrd="0" presId="urn:microsoft.com/office/officeart/2005/8/layout/hierarchy2"/>
    <dgm:cxn modelId="{D1EEC239-9AC3-4E23-B1FF-B83EC04FC1D2}" type="presParOf" srcId="{45F15176-75C9-4B7D-9C87-950EE0961925}" destId="{7066C279-C07F-4A1A-8D7A-F2D059973C13}" srcOrd="1" destOrd="0" presId="urn:microsoft.com/office/officeart/2005/8/layout/hierarchy2"/>
    <dgm:cxn modelId="{22145AE9-406B-4619-A6B6-AACD9E00A328}" type="presParOf" srcId="{ACB740BB-AA73-4FD6-888F-4FA8D437028A}" destId="{1F341269-5F93-4DAF-95CE-8AF0AB70D46A}" srcOrd="6" destOrd="0" presId="urn:microsoft.com/office/officeart/2005/8/layout/hierarchy2"/>
    <dgm:cxn modelId="{DDEC864E-68F6-45BD-ACA9-1043724D0D08}" type="presParOf" srcId="{1F341269-5F93-4DAF-95CE-8AF0AB70D46A}" destId="{5728AE0A-FF89-4220-899E-0BADA28A786A}" srcOrd="0" destOrd="0" presId="urn:microsoft.com/office/officeart/2005/8/layout/hierarchy2"/>
    <dgm:cxn modelId="{5E69C3FF-7B32-4D63-9872-C381B93F1705}" type="presParOf" srcId="{ACB740BB-AA73-4FD6-888F-4FA8D437028A}" destId="{B78DE1E1-9CBD-4E8D-8C7D-F7C114EF4694}" srcOrd="7" destOrd="0" presId="urn:microsoft.com/office/officeart/2005/8/layout/hierarchy2"/>
    <dgm:cxn modelId="{8C63DA8A-BBF0-4A64-9EA9-B0ACB750AE84}" type="presParOf" srcId="{B78DE1E1-9CBD-4E8D-8C7D-F7C114EF4694}" destId="{3F4B269D-AEB0-4903-9A73-16F9E34A2C73}" srcOrd="0" destOrd="0" presId="urn:microsoft.com/office/officeart/2005/8/layout/hierarchy2"/>
    <dgm:cxn modelId="{BB671DF0-1B75-4DBA-B0A8-D1FD9A8FB77B}" type="presParOf" srcId="{B78DE1E1-9CBD-4E8D-8C7D-F7C114EF4694}" destId="{75F6B4D2-500F-4C52-93E2-2BF4AF660015}" srcOrd="1" destOrd="0" presId="urn:microsoft.com/office/officeart/2005/8/layout/hierarchy2"/>
    <dgm:cxn modelId="{DE771116-A9C4-4419-B8FF-02DBE428054F}" type="presParOf" srcId="{75F6B4D2-500F-4C52-93E2-2BF4AF660015}" destId="{F4932567-0F11-479D-8C76-D8108E4E92E3}" srcOrd="0" destOrd="0" presId="urn:microsoft.com/office/officeart/2005/8/layout/hierarchy2"/>
    <dgm:cxn modelId="{7E720F89-1095-4586-9776-332D01DF6DE8}" type="presParOf" srcId="{F4932567-0F11-479D-8C76-D8108E4E92E3}" destId="{0037C3E1-0046-46B0-BEE5-912F6CD84B30}" srcOrd="0" destOrd="0" presId="urn:microsoft.com/office/officeart/2005/8/layout/hierarchy2"/>
    <dgm:cxn modelId="{3175C8F5-1EAC-4811-9054-A50D9E9CA3C1}" type="presParOf" srcId="{75F6B4D2-500F-4C52-93E2-2BF4AF660015}" destId="{D9A0944E-2B78-431E-982E-7A8D13ED1F12}" srcOrd="1" destOrd="0" presId="urn:microsoft.com/office/officeart/2005/8/layout/hierarchy2"/>
    <dgm:cxn modelId="{79532271-EF89-4E46-B4B3-89120313ECF8}" type="presParOf" srcId="{D9A0944E-2B78-431E-982E-7A8D13ED1F12}" destId="{48C8A691-A7E9-45F5-94FF-D9AEC64FCF55}" srcOrd="0" destOrd="0" presId="urn:microsoft.com/office/officeart/2005/8/layout/hierarchy2"/>
    <dgm:cxn modelId="{BD9C2C54-3082-4998-8337-96E4E0600611}" type="presParOf" srcId="{D9A0944E-2B78-431E-982E-7A8D13ED1F12}" destId="{27DAD31B-6CF9-4DA6-96FC-09D9779257C0}" srcOrd="1" destOrd="0" presId="urn:microsoft.com/office/officeart/2005/8/layout/hierarchy2"/>
  </dgm:cxnLst>
  <dgm:bg/>
  <dgm:whole>
    <a:ln w="1905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4A52BFE-56B2-455F-8423-25DF58B2CCAD}" type="doc">
      <dgm:prSet loTypeId="urn:microsoft.com/office/officeart/2005/8/layout/vList2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2F9B2632-F2D0-4632-B18C-13A4771EC18A}">
      <dgm:prSet custT="1"/>
      <dgm:spPr/>
      <dgm:t>
        <a:bodyPr/>
        <a:lstStyle/>
        <a:p>
          <a:r>
            <a:rPr kumimoji="1" lang="ja-JP" sz="3600" dirty="0">
              <a:latin typeface="HGP平成角ｺﾞｼｯｸ体W9" panose="020B0A00000000000000" pitchFamily="50" charset="-128"/>
              <a:ea typeface="HGP平成角ｺﾞｼｯｸ体W9" panose="020B0A00000000000000" pitchFamily="50" charset="-128"/>
            </a:rPr>
            <a:t>システム</a:t>
          </a:r>
          <a:r>
            <a:rPr kumimoji="1" lang="en-US" sz="4000" dirty="0">
              <a:latin typeface="HGP平成角ｺﾞｼｯｸ体W9" panose="020B0A00000000000000" pitchFamily="50" charset="-128"/>
              <a:ea typeface="HGP平成角ｺﾞｼｯｸ体W9" panose="020B0A00000000000000" pitchFamily="50" charset="-128"/>
            </a:rPr>
            <a:t>1</a:t>
          </a:r>
          <a:r>
            <a:rPr kumimoji="1" lang="ja-JP" sz="3600" dirty="0">
              <a:latin typeface="HGP平成角ｺﾞｼｯｸ体W9" panose="020B0A00000000000000" pitchFamily="50" charset="-128"/>
              <a:ea typeface="HGP平成角ｺﾞｼｯｸ体W9" panose="020B0A00000000000000" pitchFamily="50" charset="-128"/>
            </a:rPr>
            <a:t>思考</a:t>
          </a:r>
          <a:endParaRPr lang="ja-JP" sz="3600" dirty="0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gm:t>
    </dgm:pt>
    <dgm:pt modelId="{3612DBAE-834D-4593-9CC3-8F5D9A39B23A}" type="parTrans" cxnId="{1D223A07-E1E9-4148-8D14-9CACD30F1491}">
      <dgm:prSet/>
      <dgm:spPr/>
      <dgm:t>
        <a:bodyPr/>
        <a:lstStyle/>
        <a:p>
          <a:endParaRPr kumimoji="1" lang="ja-JP" altLang="en-US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gm:t>
    </dgm:pt>
    <dgm:pt modelId="{7FAD41C5-C8F1-443C-B74E-2B43B0DCFA82}" type="sibTrans" cxnId="{1D223A07-E1E9-4148-8D14-9CACD30F1491}">
      <dgm:prSet/>
      <dgm:spPr/>
      <dgm:t>
        <a:bodyPr/>
        <a:lstStyle/>
        <a:p>
          <a:endParaRPr kumimoji="1" lang="ja-JP" altLang="en-US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gm:t>
    </dgm:pt>
    <dgm:pt modelId="{9D930EA5-D891-4DBA-9ED2-3AF50015D7EF}">
      <dgm:prSet custT="1"/>
      <dgm:spPr/>
      <dgm:t>
        <a:bodyPr/>
        <a:lstStyle/>
        <a:p>
          <a:r>
            <a:rPr kumimoji="1" lang="ja-JP" altLang="en-US" sz="2400" dirty="0">
              <a:latin typeface="HGP平成角ｺﾞｼｯｸ体W9" panose="020B0A00000000000000" pitchFamily="50" charset="-128"/>
              <a:ea typeface="HGP平成角ｺﾞｼｯｸ体W9" panose="020B0A00000000000000" pitchFamily="50" charset="-128"/>
            </a:rPr>
            <a:t>直感のシステムに関わっている。</a:t>
          </a:r>
          <a:endParaRPr lang="ja-JP" altLang="en-US" sz="2400" dirty="0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gm:t>
    </dgm:pt>
    <dgm:pt modelId="{21D34C5A-6CED-41DD-B8BF-75F83F77B018}" type="parTrans" cxnId="{33BED156-F536-4AE2-986D-51E776DAF92F}">
      <dgm:prSet/>
      <dgm:spPr/>
      <dgm:t>
        <a:bodyPr/>
        <a:lstStyle/>
        <a:p>
          <a:endParaRPr kumimoji="1" lang="ja-JP" altLang="en-US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gm:t>
    </dgm:pt>
    <dgm:pt modelId="{0205BF28-60E0-4520-8D16-B24A2990305E}" type="sibTrans" cxnId="{33BED156-F536-4AE2-986D-51E776DAF92F}">
      <dgm:prSet/>
      <dgm:spPr/>
      <dgm:t>
        <a:bodyPr/>
        <a:lstStyle/>
        <a:p>
          <a:endParaRPr kumimoji="1" lang="ja-JP" altLang="en-US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gm:t>
    </dgm:pt>
    <dgm:pt modelId="{E1DEADF8-A44F-419E-96E2-8FD3FBADF1CD}">
      <dgm:prSet custT="1"/>
      <dgm:spPr/>
      <dgm:t>
        <a:bodyPr/>
        <a:lstStyle/>
        <a:p>
          <a:r>
            <a:rPr kumimoji="1" lang="ja-JP" sz="3600" dirty="0">
              <a:latin typeface="HGP平成角ｺﾞｼｯｸ体W9" panose="020B0A00000000000000" pitchFamily="50" charset="-128"/>
              <a:ea typeface="HGP平成角ｺﾞｼｯｸ体W9" panose="020B0A00000000000000" pitchFamily="50" charset="-128"/>
            </a:rPr>
            <a:t>システム</a:t>
          </a:r>
          <a:r>
            <a:rPr kumimoji="1" lang="en-US" sz="4000" dirty="0">
              <a:latin typeface="HGP平成角ｺﾞｼｯｸ体W9" panose="020B0A00000000000000" pitchFamily="50" charset="-128"/>
              <a:ea typeface="HGP平成角ｺﾞｼｯｸ体W9" panose="020B0A00000000000000" pitchFamily="50" charset="-128"/>
            </a:rPr>
            <a:t>2</a:t>
          </a:r>
          <a:r>
            <a:rPr kumimoji="1" lang="ja-JP" sz="3600" dirty="0">
              <a:latin typeface="HGP平成角ｺﾞｼｯｸ体W9" panose="020B0A00000000000000" pitchFamily="50" charset="-128"/>
              <a:ea typeface="HGP平成角ｺﾞｼｯｸ体W9" panose="020B0A00000000000000" pitchFamily="50" charset="-128"/>
            </a:rPr>
            <a:t>思考 </a:t>
          </a:r>
          <a:endParaRPr lang="ja-JP" sz="3600" dirty="0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gm:t>
    </dgm:pt>
    <dgm:pt modelId="{150465BE-70C5-42CB-B1C1-34B9D55175C2}" type="parTrans" cxnId="{8FE0E0A8-0E36-4CF3-89F7-580826A6A714}">
      <dgm:prSet/>
      <dgm:spPr/>
      <dgm:t>
        <a:bodyPr/>
        <a:lstStyle/>
        <a:p>
          <a:endParaRPr kumimoji="1" lang="ja-JP" altLang="en-US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gm:t>
    </dgm:pt>
    <dgm:pt modelId="{AEDC08D7-0BD9-4499-8177-F4299A86C3FC}" type="sibTrans" cxnId="{8FE0E0A8-0E36-4CF3-89F7-580826A6A714}">
      <dgm:prSet/>
      <dgm:spPr/>
      <dgm:t>
        <a:bodyPr/>
        <a:lstStyle/>
        <a:p>
          <a:endParaRPr kumimoji="1" lang="ja-JP" altLang="en-US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gm:t>
    </dgm:pt>
    <dgm:pt modelId="{0F4661F4-E012-4F59-A6E4-A65B1703D78C}">
      <dgm:prSet custT="1"/>
      <dgm:spPr/>
      <dgm:t>
        <a:bodyPr/>
        <a:lstStyle/>
        <a:p>
          <a:r>
            <a:rPr kumimoji="1" lang="ja-JP" altLang="en-US" sz="2400" dirty="0">
              <a:latin typeface="HGP平成角ｺﾞｼｯｸ体W9" panose="020B0A00000000000000" pitchFamily="50" charset="-128"/>
              <a:ea typeface="HGP平成角ｺﾞｼｯｸ体W9" panose="020B0A00000000000000" pitchFamily="50" charset="-128"/>
            </a:rPr>
            <a:t>論理的思考を受け持っている 。</a:t>
          </a:r>
          <a:endParaRPr lang="ja-JP" altLang="en-US" sz="2400" dirty="0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gm:t>
    </dgm:pt>
    <dgm:pt modelId="{FA304297-01E1-48E1-8277-9ADFE065165B}" type="parTrans" cxnId="{A0CED1F3-5BE7-403B-B5A5-C4272A35DCFF}">
      <dgm:prSet/>
      <dgm:spPr/>
      <dgm:t>
        <a:bodyPr/>
        <a:lstStyle/>
        <a:p>
          <a:endParaRPr kumimoji="1" lang="ja-JP" altLang="en-US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gm:t>
    </dgm:pt>
    <dgm:pt modelId="{D8AE1F42-B9DC-463A-A969-42DA9D3B5B55}" type="sibTrans" cxnId="{A0CED1F3-5BE7-403B-B5A5-C4272A35DCFF}">
      <dgm:prSet/>
      <dgm:spPr/>
      <dgm:t>
        <a:bodyPr/>
        <a:lstStyle/>
        <a:p>
          <a:endParaRPr kumimoji="1" lang="ja-JP" altLang="en-US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gm:t>
    </dgm:pt>
    <dgm:pt modelId="{3F650D09-31DA-494A-A036-36363AB526F8}">
      <dgm:prSet custT="1"/>
      <dgm:spPr/>
      <dgm:t>
        <a:bodyPr/>
        <a:lstStyle/>
        <a:p>
          <a:r>
            <a:rPr kumimoji="1" lang="ja-JP" altLang="en-US" sz="2400" dirty="0">
              <a:latin typeface="HGP平成角ｺﾞｼｯｸ体W9" panose="020B0A00000000000000" pitchFamily="50" charset="-128"/>
              <a:ea typeface="HGP平成角ｺﾞｼｯｸ体W9" panose="020B0A00000000000000" pitchFamily="50" charset="-128"/>
            </a:rPr>
            <a:t>スピードが遅く 意識的、努力が必要、 明示的、論理的</a:t>
          </a:r>
          <a:endParaRPr lang="ja-JP" altLang="en-US" sz="2400" dirty="0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gm:t>
    </dgm:pt>
    <dgm:pt modelId="{F8157ECD-25EA-44AF-902D-0849EEA43398}" type="parTrans" cxnId="{C21B0B44-8AD8-4CFC-8181-C8F8174293EA}">
      <dgm:prSet/>
      <dgm:spPr/>
      <dgm:t>
        <a:bodyPr/>
        <a:lstStyle/>
        <a:p>
          <a:endParaRPr kumimoji="1" lang="ja-JP" altLang="en-US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gm:t>
    </dgm:pt>
    <dgm:pt modelId="{7529703E-8FF1-485B-A2C9-C2E65902DC49}" type="sibTrans" cxnId="{C21B0B44-8AD8-4CFC-8181-C8F8174293EA}">
      <dgm:prSet/>
      <dgm:spPr/>
      <dgm:t>
        <a:bodyPr/>
        <a:lstStyle/>
        <a:p>
          <a:endParaRPr kumimoji="1" lang="ja-JP" altLang="en-US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gm:t>
    </dgm:pt>
    <dgm:pt modelId="{4A52F93F-2802-4365-A935-C7CB4DF44ECE}">
      <dgm:prSet custT="1"/>
      <dgm:spPr/>
      <dgm:t>
        <a:bodyPr/>
        <a:lstStyle/>
        <a:p>
          <a:r>
            <a:rPr kumimoji="1" lang="ja-JP" altLang="en-US" sz="2400" dirty="0">
              <a:latin typeface="HGP平成角ｺﾞｼｯｸ体W9" panose="020B0A00000000000000" pitchFamily="50" charset="-128"/>
              <a:ea typeface="HGP平成角ｺﾞｼｯｸ体W9" panose="020B0A00000000000000" pitchFamily="50" charset="-128"/>
            </a:rPr>
            <a:t>スピードが速く 無意識的、努力不要、自動的、感情的</a:t>
          </a:r>
          <a:endParaRPr lang="ja-JP" altLang="en-US" sz="3200" dirty="0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gm:t>
    </dgm:pt>
    <dgm:pt modelId="{71D98776-7931-422D-9776-CD47B03B3EA6}" type="parTrans" cxnId="{819B5AB6-2E3B-418F-8315-72766ED9913C}">
      <dgm:prSet/>
      <dgm:spPr/>
      <dgm:t>
        <a:bodyPr/>
        <a:lstStyle/>
        <a:p>
          <a:endParaRPr kumimoji="1" lang="ja-JP" altLang="en-US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gm:t>
    </dgm:pt>
    <dgm:pt modelId="{477AEA87-035B-4BC0-8A6F-2AEB4918CCA8}" type="sibTrans" cxnId="{819B5AB6-2E3B-418F-8315-72766ED9913C}">
      <dgm:prSet/>
      <dgm:spPr/>
      <dgm:t>
        <a:bodyPr/>
        <a:lstStyle/>
        <a:p>
          <a:endParaRPr kumimoji="1" lang="ja-JP" altLang="en-US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gm:t>
    </dgm:pt>
    <dgm:pt modelId="{F012BEDD-B6F2-4A27-9A36-B97C4E612E77}">
      <dgm:prSet custT="1"/>
      <dgm:spPr/>
      <dgm:t>
        <a:bodyPr/>
        <a:lstStyle/>
        <a:p>
          <a:endParaRPr lang="ja-JP" altLang="en-US" sz="3200" dirty="0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gm:t>
    </dgm:pt>
    <dgm:pt modelId="{E7D43AF2-EEE5-4BD1-BA77-7295052D1BF4}" type="parTrans" cxnId="{94DDCD64-EB7C-4F4F-BE46-DDDCDD4D82A0}">
      <dgm:prSet/>
      <dgm:spPr/>
      <dgm:t>
        <a:bodyPr/>
        <a:lstStyle/>
        <a:p>
          <a:endParaRPr kumimoji="1" lang="ja-JP" altLang="en-US"/>
        </a:p>
      </dgm:t>
    </dgm:pt>
    <dgm:pt modelId="{AC80689D-A0A3-48AF-8847-FFC737E3BC9C}" type="sibTrans" cxnId="{94DDCD64-EB7C-4F4F-BE46-DDDCDD4D82A0}">
      <dgm:prSet/>
      <dgm:spPr/>
      <dgm:t>
        <a:bodyPr/>
        <a:lstStyle/>
        <a:p>
          <a:endParaRPr kumimoji="1" lang="ja-JP" altLang="en-US"/>
        </a:p>
      </dgm:t>
    </dgm:pt>
    <dgm:pt modelId="{7144BD15-EC28-4846-9153-E2C45E92CA99}">
      <dgm:prSet custT="1"/>
      <dgm:spPr/>
      <dgm:t>
        <a:bodyPr/>
        <a:lstStyle/>
        <a:p>
          <a:endParaRPr lang="ja-JP" altLang="en-US" sz="2400" dirty="0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gm:t>
    </dgm:pt>
    <dgm:pt modelId="{505872BA-BCE1-4D39-A3AD-69BB203E831A}" type="parTrans" cxnId="{092DEB2C-8D37-42F4-B1DC-A26CDAB7C649}">
      <dgm:prSet/>
      <dgm:spPr/>
      <dgm:t>
        <a:bodyPr/>
        <a:lstStyle/>
        <a:p>
          <a:endParaRPr kumimoji="1" lang="ja-JP" altLang="en-US"/>
        </a:p>
      </dgm:t>
    </dgm:pt>
    <dgm:pt modelId="{0A6A8EFC-66BE-4E53-937F-0239980D72E2}" type="sibTrans" cxnId="{092DEB2C-8D37-42F4-B1DC-A26CDAB7C649}">
      <dgm:prSet/>
      <dgm:spPr/>
      <dgm:t>
        <a:bodyPr/>
        <a:lstStyle/>
        <a:p>
          <a:endParaRPr kumimoji="1" lang="ja-JP" altLang="en-US"/>
        </a:p>
      </dgm:t>
    </dgm:pt>
    <dgm:pt modelId="{A53767D0-4151-44BF-A299-72ED1091BD68}">
      <dgm:prSet custT="1"/>
      <dgm:spPr/>
      <dgm:t>
        <a:bodyPr/>
        <a:lstStyle/>
        <a:p>
          <a:endParaRPr lang="ja-JP" altLang="en-US" sz="2400" dirty="0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gm:t>
    </dgm:pt>
    <dgm:pt modelId="{843A432F-C720-41C8-ACC5-F9A14169040E}" type="parTrans" cxnId="{9788AFF9-4615-431A-8CAB-695924667197}">
      <dgm:prSet/>
      <dgm:spPr/>
      <dgm:t>
        <a:bodyPr/>
        <a:lstStyle/>
        <a:p>
          <a:endParaRPr kumimoji="1" lang="ja-JP" altLang="en-US"/>
        </a:p>
      </dgm:t>
    </dgm:pt>
    <dgm:pt modelId="{C7A7E58C-E890-457D-816E-024DB26AA4D3}" type="sibTrans" cxnId="{9788AFF9-4615-431A-8CAB-695924667197}">
      <dgm:prSet/>
      <dgm:spPr/>
      <dgm:t>
        <a:bodyPr/>
        <a:lstStyle/>
        <a:p>
          <a:endParaRPr kumimoji="1" lang="ja-JP" altLang="en-US"/>
        </a:p>
      </dgm:t>
    </dgm:pt>
    <dgm:pt modelId="{27361181-1C19-4324-801A-7740D63570CA}" type="pres">
      <dgm:prSet presAssocID="{54A52BFE-56B2-455F-8423-25DF58B2CCAD}" presName="linear" presStyleCnt="0">
        <dgm:presLayoutVars>
          <dgm:animLvl val="lvl"/>
          <dgm:resizeHandles val="exact"/>
        </dgm:presLayoutVars>
      </dgm:prSet>
      <dgm:spPr/>
    </dgm:pt>
    <dgm:pt modelId="{F1489E68-DC40-4371-97D4-ADE1D89CBF4F}" type="pres">
      <dgm:prSet presAssocID="{2F9B2632-F2D0-4632-B18C-13A4771EC18A}" presName="parentText" presStyleLbl="node1" presStyleIdx="0" presStyleCnt="2" custLinFactNeighborX="543" custLinFactNeighborY="207">
        <dgm:presLayoutVars>
          <dgm:chMax val="0"/>
          <dgm:bulletEnabled val="1"/>
        </dgm:presLayoutVars>
      </dgm:prSet>
      <dgm:spPr/>
    </dgm:pt>
    <dgm:pt modelId="{F0C0B3A9-39C8-4DAF-8C46-4E0CC1E1927A}" type="pres">
      <dgm:prSet presAssocID="{2F9B2632-F2D0-4632-B18C-13A4771EC18A}" presName="childText" presStyleLbl="revTx" presStyleIdx="0" presStyleCnt="2">
        <dgm:presLayoutVars>
          <dgm:bulletEnabled val="1"/>
        </dgm:presLayoutVars>
      </dgm:prSet>
      <dgm:spPr/>
    </dgm:pt>
    <dgm:pt modelId="{7FCBB745-B5C6-457D-934D-F475B5E9E133}" type="pres">
      <dgm:prSet presAssocID="{E1DEADF8-A44F-419E-96E2-8FD3FBADF1C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C204EF7-B237-4424-84B0-EE58FC8594E7}" type="pres">
      <dgm:prSet presAssocID="{E1DEADF8-A44F-419E-96E2-8FD3FBADF1C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D223A07-E1E9-4148-8D14-9CACD30F1491}" srcId="{54A52BFE-56B2-455F-8423-25DF58B2CCAD}" destId="{2F9B2632-F2D0-4632-B18C-13A4771EC18A}" srcOrd="0" destOrd="0" parTransId="{3612DBAE-834D-4593-9CC3-8F5D9A39B23A}" sibTransId="{7FAD41C5-C8F1-443C-B74E-2B43B0DCFA82}"/>
    <dgm:cxn modelId="{99211E0F-AA94-4EEC-9FDC-3A84B4259D55}" type="presOf" srcId="{2F9B2632-F2D0-4632-B18C-13A4771EC18A}" destId="{F1489E68-DC40-4371-97D4-ADE1D89CBF4F}" srcOrd="0" destOrd="0" presId="urn:microsoft.com/office/officeart/2005/8/layout/vList2"/>
    <dgm:cxn modelId="{3A0AAE17-C316-466E-AFD4-6F403FCDF5F9}" type="presOf" srcId="{A53767D0-4151-44BF-A299-72ED1091BD68}" destId="{0C204EF7-B237-4424-84B0-EE58FC8594E7}" srcOrd="0" destOrd="0" presId="urn:microsoft.com/office/officeart/2005/8/layout/vList2"/>
    <dgm:cxn modelId="{85D45E2C-A550-41DE-AEA0-E3C7927AB6A5}" type="presOf" srcId="{3F650D09-31DA-494A-A036-36363AB526F8}" destId="{0C204EF7-B237-4424-84B0-EE58FC8594E7}" srcOrd="0" destOrd="2" presId="urn:microsoft.com/office/officeart/2005/8/layout/vList2"/>
    <dgm:cxn modelId="{092DEB2C-8D37-42F4-B1DC-A26CDAB7C649}" srcId="{2F9B2632-F2D0-4632-B18C-13A4771EC18A}" destId="{7144BD15-EC28-4846-9153-E2C45E92CA99}" srcOrd="0" destOrd="0" parTransId="{505872BA-BCE1-4D39-A3AD-69BB203E831A}" sibTransId="{0A6A8EFC-66BE-4E53-937F-0239980D72E2}"/>
    <dgm:cxn modelId="{7F80D432-5003-4643-978D-30DF898C6149}" type="presOf" srcId="{F012BEDD-B6F2-4A27-9A36-B97C4E612E77}" destId="{F0C0B3A9-39C8-4DAF-8C46-4E0CC1E1927A}" srcOrd="0" destOrd="3" presId="urn:microsoft.com/office/officeart/2005/8/layout/vList2"/>
    <dgm:cxn modelId="{69E4833B-1F0F-47F7-96DE-BD2D459DEBDE}" type="presOf" srcId="{9D930EA5-D891-4DBA-9ED2-3AF50015D7EF}" destId="{F0C0B3A9-39C8-4DAF-8C46-4E0CC1E1927A}" srcOrd="0" destOrd="1" presId="urn:microsoft.com/office/officeart/2005/8/layout/vList2"/>
    <dgm:cxn modelId="{C21B0B44-8AD8-4CFC-8181-C8F8174293EA}" srcId="{E1DEADF8-A44F-419E-96E2-8FD3FBADF1CD}" destId="{3F650D09-31DA-494A-A036-36363AB526F8}" srcOrd="2" destOrd="0" parTransId="{F8157ECD-25EA-44AF-902D-0849EEA43398}" sibTransId="{7529703E-8FF1-485B-A2C9-C2E65902DC49}"/>
    <dgm:cxn modelId="{94DDCD64-EB7C-4F4F-BE46-DDDCDD4D82A0}" srcId="{2F9B2632-F2D0-4632-B18C-13A4771EC18A}" destId="{F012BEDD-B6F2-4A27-9A36-B97C4E612E77}" srcOrd="3" destOrd="0" parTransId="{E7D43AF2-EEE5-4BD1-BA77-7295052D1BF4}" sibTransId="{AC80689D-A0A3-48AF-8847-FFC737E3BC9C}"/>
    <dgm:cxn modelId="{6F985771-9DCA-49B9-8F2C-973DB847AF1E}" type="presOf" srcId="{E1DEADF8-A44F-419E-96E2-8FD3FBADF1CD}" destId="{7FCBB745-B5C6-457D-934D-F475B5E9E133}" srcOrd="0" destOrd="0" presId="urn:microsoft.com/office/officeart/2005/8/layout/vList2"/>
    <dgm:cxn modelId="{33BED156-F536-4AE2-986D-51E776DAF92F}" srcId="{2F9B2632-F2D0-4632-B18C-13A4771EC18A}" destId="{9D930EA5-D891-4DBA-9ED2-3AF50015D7EF}" srcOrd="1" destOrd="0" parTransId="{21D34C5A-6CED-41DD-B8BF-75F83F77B018}" sibTransId="{0205BF28-60E0-4520-8D16-B24A2990305E}"/>
    <dgm:cxn modelId="{8FE0E0A8-0E36-4CF3-89F7-580826A6A714}" srcId="{54A52BFE-56B2-455F-8423-25DF58B2CCAD}" destId="{E1DEADF8-A44F-419E-96E2-8FD3FBADF1CD}" srcOrd="1" destOrd="0" parTransId="{150465BE-70C5-42CB-B1C1-34B9D55175C2}" sibTransId="{AEDC08D7-0BD9-4499-8177-F4299A86C3FC}"/>
    <dgm:cxn modelId="{813039A9-19BD-43BD-AE0E-6E3C7B794B08}" type="presOf" srcId="{54A52BFE-56B2-455F-8423-25DF58B2CCAD}" destId="{27361181-1C19-4324-801A-7740D63570CA}" srcOrd="0" destOrd="0" presId="urn:microsoft.com/office/officeart/2005/8/layout/vList2"/>
    <dgm:cxn modelId="{819B5AB6-2E3B-418F-8315-72766ED9913C}" srcId="{2F9B2632-F2D0-4632-B18C-13A4771EC18A}" destId="{4A52F93F-2802-4365-A935-C7CB4DF44ECE}" srcOrd="2" destOrd="0" parTransId="{71D98776-7931-422D-9776-CD47B03B3EA6}" sibTransId="{477AEA87-035B-4BC0-8A6F-2AEB4918CCA8}"/>
    <dgm:cxn modelId="{CB39FEBA-5F4A-435F-A8B0-4C17F3723093}" type="presOf" srcId="{7144BD15-EC28-4846-9153-E2C45E92CA99}" destId="{F0C0B3A9-39C8-4DAF-8C46-4E0CC1E1927A}" srcOrd="0" destOrd="0" presId="urn:microsoft.com/office/officeart/2005/8/layout/vList2"/>
    <dgm:cxn modelId="{33B75CD4-4ECE-49C0-B479-6DEE77C07EEB}" type="presOf" srcId="{0F4661F4-E012-4F59-A6E4-A65B1703D78C}" destId="{0C204EF7-B237-4424-84B0-EE58FC8594E7}" srcOrd="0" destOrd="1" presId="urn:microsoft.com/office/officeart/2005/8/layout/vList2"/>
    <dgm:cxn modelId="{287E34E5-61C2-4F36-B504-BCB8046A1786}" type="presOf" srcId="{4A52F93F-2802-4365-A935-C7CB4DF44ECE}" destId="{F0C0B3A9-39C8-4DAF-8C46-4E0CC1E1927A}" srcOrd="0" destOrd="2" presId="urn:microsoft.com/office/officeart/2005/8/layout/vList2"/>
    <dgm:cxn modelId="{A0CED1F3-5BE7-403B-B5A5-C4272A35DCFF}" srcId="{E1DEADF8-A44F-419E-96E2-8FD3FBADF1CD}" destId="{0F4661F4-E012-4F59-A6E4-A65B1703D78C}" srcOrd="1" destOrd="0" parTransId="{FA304297-01E1-48E1-8277-9ADFE065165B}" sibTransId="{D8AE1F42-B9DC-463A-A969-42DA9D3B5B55}"/>
    <dgm:cxn modelId="{9788AFF9-4615-431A-8CAB-695924667197}" srcId="{E1DEADF8-A44F-419E-96E2-8FD3FBADF1CD}" destId="{A53767D0-4151-44BF-A299-72ED1091BD68}" srcOrd="0" destOrd="0" parTransId="{843A432F-C720-41C8-ACC5-F9A14169040E}" sibTransId="{C7A7E58C-E890-457D-816E-024DB26AA4D3}"/>
    <dgm:cxn modelId="{DB39D0C4-8300-4465-8D84-1BBFAD4252E4}" type="presParOf" srcId="{27361181-1C19-4324-801A-7740D63570CA}" destId="{F1489E68-DC40-4371-97D4-ADE1D89CBF4F}" srcOrd="0" destOrd="0" presId="urn:microsoft.com/office/officeart/2005/8/layout/vList2"/>
    <dgm:cxn modelId="{A32D60B7-D825-4F7E-8DB6-DA70D84B003B}" type="presParOf" srcId="{27361181-1C19-4324-801A-7740D63570CA}" destId="{F0C0B3A9-39C8-4DAF-8C46-4E0CC1E1927A}" srcOrd="1" destOrd="0" presId="urn:microsoft.com/office/officeart/2005/8/layout/vList2"/>
    <dgm:cxn modelId="{54A6CCB2-8579-47DC-96E5-EDBFEF35EEF8}" type="presParOf" srcId="{27361181-1C19-4324-801A-7740D63570CA}" destId="{7FCBB745-B5C6-457D-934D-F475B5E9E133}" srcOrd="2" destOrd="0" presId="urn:microsoft.com/office/officeart/2005/8/layout/vList2"/>
    <dgm:cxn modelId="{928A78CA-FF9B-4788-990C-7C8B4D8EF170}" type="presParOf" srcId="{27361181-1C19-4324-801A-7740D63570CA}" destId="{0C204EF7-B237-4424-84B0-EE58FC8594E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A49F9F0-524C-4D28-B59F-B10069156223}" type="doc">
      <dgm:prSet loTypeId="urn:microsoft.com/office/officeart/2005/8/layout/hierarchy2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kumimoji="1" lang="ja-JP" altLang="en-US"/>
        </a:p>
      </dgm:t>
    </dgm:pt>
    <dgm:pt modelId="{98B732EC-60EF-4C06-BCBC-252A54E5EB3E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求められる薬剤師</a:t>
          </a:r>
        </a:p>
      </dgm:t>
    </dgm:pt>
    <dgm:pt modelId="{EBFD3802-E4DD-45B9-AFB1-E94C84788437}" type="parTrans" cxnId="{C8D82106-17B2-4981-83B7-2577D3344DA0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9C4AD66-6D73-4C47-A214-D02A1DF5AF69}" type="sibTrans" cxnId="{C8D82106-17B2-4981-83B7-2577D3344DA0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DAED8209-D6CF-4051-8E3E-4D44B1E8857F}">
      <dgm:prSet phldrT="[テキスト]"/>
      <dgm:spPr>
        <a:ln w="76200">
          <a:solidFill>
            <a:srgbClr val="002060"/>
          </a:solidFill>
          <a:prstDash val="sysDash"/>
        </a:ln>
      </dgm:spPr>
      <dgm:t>
        <a:bodyPr/>
        <a:lstStyle/>
        <a:p>
          <a:r>
            <a:rPr kumimoji="1" lang="ja-JP" altLang="en-US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ノンテクニカルスキル</a:t>
          </a:r>
        </a:p>
      </dgm:t>
    </dgm:pt>
    <dgm:pt modelId="{B696CD06-AEFF-44B7-BCB3-91C655915F1A}" type="parTrans" cxnId="{CDE7B4E9-B576-400B-8B0A-85F68CC084E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4AA20B70-861F-4425-8436-E32043F1C0C2}" type="sibTrans" cxnId="{CDE7B4E9-B576-400B-8B0A-85F68CC084E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25909DE1-0A97-4240-8B20-FA38AAD8FC11}">
      <dgm:prSet phldrT="[テキスト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感覚の鋭敏性</a:t>
          </a:r>
        </a:p>
      </dgm:t>
    </dgm:pt>
    <dgm:pt modelId="{9D93B15B-D62C-4F60-B03E-CBB3734D2202}" type="parTrans" cxnId="{478A53B8-E009-4EB9-B0DB-E6E9E23145C3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906EA40-014C-43D7-950D-DBA2BC9B6C9C}" type="sibTrans" cxnId="{478A53B8-E009-4EB9-B0DB-E6E9E23145C3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8D0AC72-32DF-4BDE-8B95-68F14D74D813}">
      <dgm:prSet phldrT="[テキスト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アンコンシャス・バイアス</a:t>
          </a:r>
        </a:p>
      </dgm:t>
    </dgm:pt>
    <dgm:pt modelId="{6DC29A78-7150-4074-A39E-E51D5A0BA677}" type="parTrans" cxnId="{B064AB91-0A29-4EA7-AB2D-6DF1B69E143F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DF5C3749-5C32-4E75-B5C7-9C5E2682CF0A}" type="sibTrans" cxnId="{B064AB91-0A29-4EA7-AB2D-6DF1B69E143F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02B7D6B8-C941-48E8-A731-BD717E6657CA}">
      <dgm:prSet phldrT="[テキスト]"/>
      <dgm:spPr/>
      <dgm:t>
        <a:bodyPr/>
        <a:lstStyle/>
        <a:p>
          <a:r>
            <a:rPr lang="ja-JP" altLang="en-US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薬学的知見</a:t>
          </a:r>
          <a:endParaRPr kumimoji="1" lang="ja-JP" altLang="en-US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82FCA0C-37FD-4D02-BD0D-ACC422B9625F}" type="parTrans" cxnId="{87DBC73C-3A01-48FA-AA8C-743F34683FE8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EEA973DA-CFCD-4710-AF22-5F95A6AE5C97}" type="sibTrans" cxnId="{87DBC73C-3A01-48FA-AA8C-743F34683FE8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9D725668-1A1E-40AA-894E-D294B94EACEA}">
      <dgm:prSet phldrT="[テキスト]"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患者対応レベル</a:t>
          </a:r>
        </a:p>
      </dgm:t>
    </dgm:pt>
    <dgm:pt modelId="{7A6A09A4-36EF-4A26-A070-77F68D726E65}" type="parTrans" cxnId="{66D4DBD9-5208-4D69-A488-2A36955F5C5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F84F019F-5157-4563-82C0-1A41F69299A4}" type="sibTrans" cxnId="{66D4DBD9-5208-4D69-A488-2A36955F5C5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B56B9D5-FC7A-476B-A53E-698258588FF0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専門職対応レベル</a:t>
          </a:r>
        </a:p>
      </dgm:t>
    </dgm:pt>
    <dgm:pt modelId="{3246BE7D-2A6D-4D8A-8840-80830B9C557A}" type="parTrans" cxnId="{BC0C7B35-532D-4878-89F3-037A829BD72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BFB8B2AA-0AE4-46D5-B9E0-95BCDCE8A34C}" type="sibTrans" cxnId="{BC0C7B35-532D-4878-89F3-037A829BD72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89147884-6C3C-47D2-AE68-B1D8F3F07876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コミュニケーションスキル</a:t>
          </a:r>
        </a:p>
      </dgm:t>
    </dgm:pt>
    <dgm:pt modelId="{655FE642-0C17-42F1-A37F-9696F977F5B8}" type="sibTrans" cxnId="{8633C8BC-BA08-4936-B72E-021F042C7C1E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F0867C57-8A30-47EE-9AB8-B05BE054A8F6}" type="parTrans" cxnId="{8633C8BC-BA08-4936-B72E-021F042C7C1E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CB958EB3-73DB-4BA5-A0F3-9DFF10BB0CAC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積極的傾聴</a:t>
          </a:r>
        </a:p>
      </dgm:t>
    </dgm:pt>
    <dgm:pt modelId="{2CC146D9-D789-44DB-80CF-E22C2755AB6D}" type="parTrans" cxnId="{90A8BCE6-5B49-495B-AC40-FC60615ECFC4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36E3199A-1884-48F8-ADD8-C1720E01C194}" type="sibTrans" cxnId="{90A8BCE6-5B49-495B-AC40-FC60615ECFC4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193B1556-78FE-4C92-9BB2-7526C62D1476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質問力</a:t>
          </a:r>
        </a:p>
      </dgm:t>
    </dgm:pt>
    <dgm:pt modelId="{2A8292B4-C207-4C88-950C-0671D56CB638}" type="parTrans" cxnId="{7870D904-CDCB-48EF-BFDD-712726DEB3E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8B7C9C6E-374C-4C3D-B141-5836847337B4}" type="sibTrans" cxnId="{7870D904-CDCB-48EF-BFDD-712726DEB3E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C745A8B-A455-4FF6-BE21-2E86645179CB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説明力</a:t>
          </a:r>
        </a:p>
      </dgm:t>
    </dgm:pt>
    <dgm:pt modelId="{73BCCE69-8705-461B-9147-123714E3A142}" type="parTrans" cxnId="{7A1D9BC8-D6BA-4CA3-ADC7-5F3401762B87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392D3031-6ECA-42F3-9E20-D898899D2591}" type="sibTrans" cxnId="{7A1D9BC8-D6BA-4CA3-ADC7-5F3401762B87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763FE45D-E233-4585-A4C7-28BC8E4EAD0E}">
      <dgm:prSet/>
      <dgm:spPr/>
      <dgm:t>
        <a:bodyPr/>
        <a:lstStyle/>
        <a:p>
          <a:r>
            <a:rPr kumimoji="1" lang="ja-JP" altLang="en-US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地域ネットワーク</a:t>
          </a:r>
        </a:p>
      </dgm:t>
    </dgm:pt>
    <dgm:pt modelId="{3EB01531-2B7F-43D5-96BB-8C1FF37F0EFF}" type="parTrans" cxnId="{FA780FBB-DDB3-4A90-A0A4-AC172EF36D49}">
      <dgm:prSet/>
      <dgm:spPr/>
      <dgm:t>
        <a:bodyPr/>
        <a:lstStyle/>
        <a:p>
          <a:endParaRPr kumimoji="1" lang="ja-JP" altLang="en-US"/>
        </a:p>
      </dgm:t>
    </dgm:pt>
    <dgm:pt modelId="{A3E48EEE-3F46-4FA6-B90E-C3FE8955A754}" type="sibTrans" cxnId="{FA780FBB-DDB3-4A90-A0A4-AC172EF36D49}">
      <dgm:prSet/>
      <dgm:spPr/>
      <dgm:t>
        <a:bodyPr/>
        <a:lstStyle/>
        <a:p>
          <a:endParaRPr kumimoji="1" lang="ja-JP" altLang="en-US"/>
        </a:p>
      </dgm:t>
    </dgm:pt>
    <dgm:pt modelId="{F1F64BF6-D4A6-416F-B686-972DD3CD8DE0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顔が浮かぶ関係</a:t>
          </a:r>
        </a:p>
      </dgm:t>
    </dgm:pt>
    <dgm:pt modelId="{8597C9A9-D862-481A-A9FD-CD5CB16D7FE1}" type="parTrans" cxnId="{C698F261-650E-4116-9C6D-4EDE369B7503}">
      <dgm:prSet/>
      <dgm:spPr/>
      <dgm:t>
        <a:bodyPr/>
        <a:lstStyle/>
        <a:p>
          <a:endParaRPr kumimoji="1" lang="ja-JP" altLang="en-US"/>
        </a:p>
      </dgm:t>
    </dgm:pt>
    <dgm:pt modelId="{F4F1B5F2-9D7E-4401-BC8C-3A1345E63205}" type="sibTrans" cxnId="{C698F261-650E-4116-9C6D-4EDE369B7503}">
      <dgm:prSet/>
      <dgm:spPr/>
      <dgm:t>
        <a:bodyPr/>
        <a:lstStyle/>
        <a:p>
          <a:endParaRPr kumimoji="1" lang="ja-JP" altLang="en-US"/>
        </a:p>
      </dgm:t>
    </dgm:pt>
    <dgm:pt modelId="{6FC6BA68-9F32-4099-A463-7F8AFB0585F2}">
      <dgm:prSet/>
      <dgm:spPr/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交渉力</a:t>
          </a:r>
        </a:p>
      </dgm:t>
    </dgm:pt>
    <dgm:pt modelId="{2DCFE6CE-6318-46FE-85FF-F2D170620B39}" type="parTrans" cxnId="{11FDF32B-19BA-4CCB-8B1F-FE414E441938}">
      <dgm:prSet/>
      <dgm:spPr/>
      <dgm:t>
        <a:bodyPr/>
        <a:lstStyle/>
        <a:p>
          <a:endParaRPr kumimoji="1" lang="ja-JP" altLang="en-US"/>
        </a:p>
      </dgm:t>
    </dgm:pt>
    <dgm:pt modelId="{D033CA94-51E8-48B2-BD3B-0F9FEAB4C2D3}" type="sibTrans" cxnId="{11FDF32B-19BA-4CCB-8B1F-FE414E441938}">
      <dgm:prSet/>
      <dgm:spPr/>
      <dgm:t>
        <a:bodyPr/>
        <a:lstStyle/>
        <a:p>
          <a:endParaRPr kumimoji="1" lang="ja-JP" altLang="en-US"/>
        </a:p>
      </dgm:t>
    </dgm:pt>
    <dgm:pt modelId="{F1BD80AA-221B-45AC-B121-7CF0E2412877}">
      <dgm:prSet custT="1"/>
      <dgm:spPr/>
      <dgm:t>
        <a:bodyPr/>
        <a:lstStyle/>
        <a:p>
          <a:r>
            <a:rPr kumimoji="1" lang="ja-JP" altLang="en-US" sz="20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テクニカルスキル</a:t>
          </a:r>
          <a:br>
            <a:rPr kumimoji="1" lang="en-US" altLang="ja-JP" sz="20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16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（非薬剤師・機械・外注）</a:t>
          </a:r>
          <a:endParaRPr kumimoji="1" lang="ja-JP" altLang="en-US" sz="20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gm:t>
    </dgm:pt>
    <dgm:pt modelId="{AF5B0821-0191-4344-8DD5-8EA9306D4B28}" type="parTrans" cxnId="{B5B91E22-BD67-4C24-8F4B-AB15724B9D84}">
      <dgm:prSet/>
      <dgm:spPr/>
      <dgm:t>
        <a:bodyPr/>
        <a:lstStyle/>
        <a:p>
          <a:endParaRPr kumimoji="1" lang="ja-JP" altLang="en-US"/>
        </a:p>
      </dgm:t>
    </dgm:pt>
    <dgm:pt modelId="{A1096CD5-CFFD-4B76-B3F0-BF9259928111}" type="sibTrans" cxnId="{B5B91E22-BD67-4C24-8F4B-AB15724B9D84}">
      <dgm:prSet/>
      <dgm:spPr/>
      <dgm:t>
        <a:bodyPr/>
        <a:lstStyle/>
        <a:p>
          <a:endParaRPr kumimoji="1" lang="ja-JP" altLang="en-US"/>
        </a:p>
      </dgm:t>
    </dgm:pt>
    <dgm:pt modelId="{B2B80E37-305B-43CA-BDA1-37BDAA01E3FB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ソーシャルスタイル分析</a:t>
          </a:r>
        </a:p>
      </dgm:t>
    </dgm:pt>
    <dgm:pt modelId="{7C55DDE0-BFA3-47F0-BFCD-095A489200C6}" type="parTrans" cxnId="{908AE7B6-489B-42D1-A895-E3B90516133E}">
      <dgm:prSet/>
      <dgm:spPr/>
      <dgm:t>
        <a:bodyPr/>
        <a:lstStyle/>
        <a:p>
          <a:endParaRPr kumimoji="1" lang="ja-JP" altLang="en-US"/>
        </a:p>
      </dgm:t>
    </dgm:pt>
    <dgm:pt modelId="{14A788AA-F78C-4318-AA3E-C2072A405D9F}" type="sibTrans" cxnId="{908AE7B6-489B-42D1-A895-E3B90516133E}">
      <dgm:prSet/>
      <dgm:spPr/>
      <dgm:t>
        <a:bodyPr/>
        <a:lstStyle/>
        <a:p>
          <a:endParaRPr kumimoji="1" lang="ja-JP" altLang="en-US"/>
        </a:p>
      </dgm:t>
    </dgm:pt>
    <dgm:pt modelId="{41F153A5-CF4F-4A33-84CE-73B88FD02F75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感情コントロール</a:t>
          </a:r>
        </a:p>
      </dgm:t>
    </dgm:pt>
    <dgm:pt modelId="{0F8742D7-2560-4FF5-AFA7-B6FF67A59B86}" type="parTrans" cxnId="{DBFBE215-267D-49DD-882D-28146BC43F89}">
      <dgm:prSet/>
      <dgm:spPr/>
      <dgm:t>
        <a:bodyPr/>
        <a:lstStyle/>
        <a:p>
          <a:endParaRPr kumimoji="1" lang="ja-JP" altLang="en-US"/>
        </a:p>
      </dgm:t>
    </dgm:pt>
    <dgm:pt modelId="{AF266046-DFF0-4BA1-AD3A-451C1BD8507E}" type="sibTrans" cxnId="{DBFBE215-267D-49DD-882D-28146BC43F89}">
      <dgm:prSet/>
      <dgm:spPr/>
      <dgm:t>
        <a:bodyPr/>
        <a:lstStyle/>
        <a:p>
          <a:endParaRPr kumimoji="1" lang="ja-JP" altLang="en-US"/>
        </a:p>
      </dgm:t>
    </dgm:pt>
    <dgm:pt modelId="{AE189F06-08FC-40D9-B221-A2DFF83DD315}" type="pres">
      <dgm:prSet presAssocID="{BA49F9F0-524C-4D28-B59F-B1006915622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B1A3D23-285B-4E57-8966-E2656761E42D}" type="pres">
      <dgm:prSet presAssocID="{98B732EC-60EF-4C06-BCBC-252A54E5EB3E}" presName="root1" presStyleCnt="0"/>
      <dgm:spPr/>
    </dgm:pt>
    <dgm:pt modelId="{6901E4E0-EE5D-4A26-8B24-554E7C30138A}" type="pres">
      <dgm:prSet presAssocID="{98B732EC-60EF-4C06-BCBC-252A54E5EB3E}" presName="LevelOneTextNode" presStyleLbl="node0" presStyleIdx="0" presStyleCnt="1" custScaleX="186158">
        <dgm:presLayoutVars>
          <dgm:chPref val="3"/>
        </dgm:presLayoutVars>
      </dgm:prSet>
      <dgm:spPr/>
    </dgm:pt>
    <dgm:pt modelId="{ACB740BB-AA73-4FD6-888F-4FA8D437028A}" type="pres">
      <dgm:prSet presAssocID="{98B732EC-60EF-4C06-BCBC-252A54E5EB3E}" presName="level2hierChild" presStyleCnt="0"/>
      <dgm:spPr/>
    </dgm:pt>
    <dgm:pt modelId="{46339D71-4094-42E4-9219-A7F5AE6E5A79}" type="pres">
      <dgm:prSet presAssocID="{B696CD06-AEFF-44B7-BCB3-91C655915F1A}" presName="conn2-1" presStyleLbl="parChTrans1D2" presStyleIdx="0" presStyleCnt="4"/>
      <dgm:spPr/>
    </dgm:pt>
    <dgm:pt modelId="{76F126E3-93BD-4178-9C75-6AF61FE7334C}" type="pres">
      <dgm:prSet presAssocID="{B696CD06-AEFF-44B7-BCB3-91C655915F1A}" presName="connTx" presStyleLbl="parChTrans1D2" presStyleIdx="0" presStyleCnt="4"/>
      <dgm:spPr/>
    </dgm:pt>
    <dgm:pt modelId="{575D87AF-178B-43CB-A122-E1F6E988416D}" type="pres">
      <dgm:prSet presAssocID="{DAED8209-D6CF-4051-8E3E-4D44B1E8857F}" presName="root2" presStyleCnt="0"/>
      <dgm:spPr/>
    </dgm:pt>
    <dgm:pt modelId="{7AC9511E-4010-42F2-8B0E-39DFB843EF99}" type="pres">
      <dgm:prSet presAssocID="{DAED8209-D6CF-4051-8E3E-4D44B1E8857F}" presName="LevelTwoTextNode" presStyleLbl="node2" presStyleIdx="0" presStyleCnt="4" custScaleX="171099">
        <dgm:presLayoutVars>
          <dgm:chPref val="3"/>
        </dgm:presLayoutVars>
      </dgm:prSet>
      <dgm:spPr/>
    </dgm:pt>
    <dgm:pt modelId="{624EC555-00CB-4133-9CCF-3C593A87E427}" type="pres">
      <dgm:prSet presAssocID="{DAED8209-D6CF-4051-8E3E-4D44B1E8857F}" presName="level3hierChild" presStyleCnt="0"/>
      <dgm:spPr/>
    </dgm:pt>
    <dgm:pt modelId="{25FF2E5C-BA6B-4AD3-B40A-0991FCAC90FA}" type="pres">
      <dgm:prSet presAssocID="{0F8742D7-2560-4FF5-AFA7-B6FF67A59B86}" presName="conn2-1" presStyleLbl="parChTrans1D3" presStyleIdx="0" presStyleCnt="8"/>
      <dgm:spPr/>
    </dgm:pt>
    <dgm:pt modelId="{CC2048E4-6DBC-4F0F-BE64-DE026703FFFE}" type="pres">
      <dgm:prSet presAssocID="{0F8742D7-2560-4FF5-AFA7-B6FF67A59B86}" presName="connTx" presStyleLbl="parChTrans1D3" presStyleIdx="0" presStyleCnt="8"/>
      <dgm:spPr/>
    </dgm:pt>
    <dgm:pt modelId="{C95F8F28-0881-4216-8404-3BFE849442ED}" type="pres">
      <dgm:prSet presAssocID="{41F153A5-CF4F-4A33-84CE-73B88FD02F75}" presName="root2" presStyleCnt="0"/>
      <dgm:spPr/>
    </dgm:pt>
    <dgm:pt modelId="{E6949DAD-D4CD-4394-8D32-BFC210D1471F}" type="pres">
      <dgm:prSet presAssocID="{41F153A5-CF4F-4A33-84CE-73B88FD02F75}" presName="LevelTwoTextNode" presStyleLbl="node3" presStyleIdx="0" presStyleCnt="8" custScaleX="193992">
        <dgm:presLayoutVars>
          <dgm:chPref val="3"/>
        </dgm:presLayoutVars>
      </dgm:prSet>
      <dgm:spPr/>
    </dgm:pt>
    <dgm:pt modelId="{45F825DB-E23B-46FF-8447-B865F202E961}" type="pres">
      <dgm:prSet presAssocID="{41F153A5-CF4F-4A33-84CE-73B88FD02F75}" presName="level3hierChild" presStyleCnt="0"/>
      <dgm:spPr/>
    </dgm:pt>
    <dgm:pt modelId="{4A4BABB0-A39B-476D-8431-728B13704A31}" type="pres">
      <dgm:prSet presAssocID="{9D93B15B-D62C-4F60-B03E-CBB3734D2202}" presName="conn2-1" presStyleLbl="parChTrans1D3" presStyleIdx="1" presStyleCnt="8"/>
      <dgm:spPr/>
    </dgm:pt>
    <dgm:pt modelId="{4C966F5F-1C8B-4557-89BF-E278B00671F0}" type="pres">
      <dgm:prSet presAssocID="{9D93B15B-D62C-4F60-B03E-CBB3734D2202}" presName="connTx" presStyleLbl="parChTrans1D3" presStyleIdx="1" presStyleCnt="8"/>
      <dgm:spPr/>
    </dgm:pt>
    <dgm:pt modelId="{BA625688-815F-4A2F-BB6E-87ECC8553B8D}" type="pres">
      <dgm:prSet presAssocID="{25909DE1-0A97-4240-8B20-FA38AAD8FC11}" presName="root2" presStyleCnt="0"/>
      <dgm:spPr/>
    </dgm:pt>
    <dgm:pt modelId="{0F4598CC-FDF9-4715-998C-DC88C7E22EA4}" type="pres">
      <dgm:prSet presAssocID="{25909DE1-0A97-4240-8B20-FA38AAD8FC11}" presName="LevelTwoTextNode" presStyleLbl="node3" presStyleIdx="1" presStyleCnt="8" custScaleX="195371" custLinFactNeighborY="2565">
        <dgm:presLayoutVars>
          <dgm:chPref val="3"/>
        </dgm:presLayoutVars>
      </dgm:prSet>
      <dgm:spPr/>
    </dgm:pt>
    <dgm:pt modelId="{C518E188-A12F-4B5B-82D6-0791B83B8CE3}" type="pres">
      <dgm:prSet presAssocID="{25909DE1-0A97-4240-8B20-FA38AAD8FC11}" presName="level3hierChild" presStyleCnt="0"/>
      <dgm:spPr/>
    </dgm:pt>
    <dgm:pt modelId="{D5DEC416-F9D9-4851-B11B-B3A585BAABB6}" type="pres">
      <dgm:prSet presAssocID="{7C55DDE0-BFA3-47F0-BFCD-095A489200C6}" presName="conn2-1" presStyleLbl="parChTrans1D3" presStyleIdx="2" presStyleCnt="8"/>
      <dgm:spPr/>
    </dgm:pt>
    <dgm:pt modelId="{DEF763EC-006E-47E2-9BC0-BDFA74D24B9E}" type="pres">
      <dgm:prSet presAssocID="{7C55DDE0-BFA3-47F0-BFCD-095A489200C6}" presName="connTx" presStyleLbl="parChTrans1D3" presStyleIdx="2" presStyleCnt="8"/>
      <dgm:spPr/>
    </dgm:pt>
    <dgm:pt modelId="{70BDC8DD-95A9-4D0E-9D30-FAAB76A55126}" type="pres">
      <dgm:prSet presAssocID="{B2B80E37-305B-43CA-BDA1-37BDAA01E3FB}" presName="root2" presStyleCnt="0"/>
      <dgm:spPr/>
    </dgm:pt>
    <dgm:pt modelId="{99371390-5748-4A73-B61A-D563CED48402}" type="pres">
      <dgm:prSet presAssocID="{B2B80E37-305B-43CA-BDA1-37BDAA01E3FB}" presName="LevelTwoTextNode" presStyleLbl="node3" presStyleIdx="2" presStyleCnt="8" custScaleX="198089">
        <dgm:presLayoutVars>
          <dgm:chPref val="3"/>
        </dgm:presLayoutVars>
      </dgm:prSet>
      <dgm:spPr/>
    </dgm:pt>
    <dgm:pt modelId="{73CDA21A-74B8-4C16-A6C1-0A0A97619129}" type="pres">
      <dgm:prSet presAssocID="{B2B80E37-305B-43CA-BDA1-37BDAA01E3FB}" presName="level3hierChild" presStyleCnt="0"/>
      <dgm:spPr/>
    </dgm:pt>
    <dgm:pt modelId="{0EF3CC1D-5406-4550-8B9F-0DDA804BED72}" type="pres">
      <dgm:prSet presAssocID="{6DC29A78-7150-4074-A39E-E51D5A0BA677}" presName="conn2-1" presStyleLbl="parChTrans1D3" presStyleIdx="3" presStyleCnt="8"/>
      <dgm:spPr/>
    </dgm:pt>
    <dgm:pt modelId="{2C6B8804-AC12-48B2-BC68-D33E5C17239E}" type="pres">
      <dgm:prSet presAssocID="{6DC29A78-7150-4074-A39E-E51D5A0BA677}" presName="connTx" presStyleLbl="parChTrans1D3" presStyleIdx="3" presStyleCnt="8"/>
      <dgm:spPr/>
    </dgm:pt>
    <dgm:pt modelId="{1B64436E-E8EC-4BAB-BF2D-2B013C31F269}" type="pres">
      <dgm:prSet presAssocID="{08D0AC72-32DF-4BDE-8B95-68F14D74D813}" presName="root2" presStyleCnt="0"/>
      <dgm:spPr/>
    </dgm:pt>
    <dgm:pt modelId="{A67A6D22-CDC6-4E23-A6E8-16EEBCD499A4}" type="pres">
      <dgm:prSet presAssocID="{08D0AC72-32DF-4BDE-8B95-68F14D74D813}" presName="LevelTwoTextNode" presStyleLbl="node3" presStyleIdx="3" presStyleCnt="8" custScaleX="195371" custLinFactNeighborY="2565">
        <dgm:presLayoutVars>
          <dgm:chPref val="3"/>
        </dgm:presLayoutVars>
      </dgm:prSet>
      <dgm:spPr/>
    </dgm:pt>
    <dgm:pt modelId="{037C723E-8B8D-4D35-AA21-64F0052B9A49}" type="pres">
      <dgm:prSet presAssocID="{08D0AC72-32DF-4BDE-8B95-68F14D74D813}" presName="level3hierChild" presStyleCnt="0"/>
      <dgm:spPr/>
    </dgm:pt>
    <dgm:pt modelId="{0D5AD2A4-C222-4E87-BF69-9E2450B4D58B}" type="pres">
      <dgm:prSet presAssocID="{F0867C57-8A30-47EE-9AB8-B05BE054A8F6}" presName="conn2-1" presStyleLbl="parChTrans1D3" presStyleIdx="4" presStyleCnt="8"/>
      <dgm:spPr/>
    </dgm:pt>
    <dgm:pt modelId="{80D9BBB0-0ADA-4EE5-AE2B-2F0A3E4AEE22}" type="pres">
      <dgm:prSet presAssocID="{F0867C57-8A30-47EE-9AB8-B05BE054A8F6}" presName="connTx" presStyleLbl="parChTrans1D3" presStyleIdx="4" presStyleCnt="8"/>
      <dgm:spPr/>
    </dgm:pt>
    <dgm:pt modelId="{0B47E4F1-2F92-4CCF-9A41-77CE8CC2C35F}" type="pres">
      <dgm:prSet presAssocID="{89147884-6C3C-47D2-AE68-B1D8F3F07876}" presName="root2" presStyleCnt="0"/>
      <dgm:spPr/>
    </dgm:pt>
    <dgm:pt modelId="{903ED94A-C19A-4CF0-A1A6-0D571E3F181D}" type="pres">
      <dgm:prSet presAssocID="{89147884-6C3C-47D2-AE68-B1D8F3F07876}" presName="LevelTwoTextNode" presStyleLbl="node3" presStyleIdx="4" presStyleCnt="8" custScaleX="195371" custLinFactNeighborY="2565">
        <dgm:presLayoutVars>
          <dgm:chPref val="3"/>
        </dgm:presLayoutVars>
      </dgm:prSet>
      <dgm:spPr/>
    </dgm:pt>
    <dgm:pt modelId="{14442256-F440-4CDA-B2B8-5014607F79B1}" type="pres">
      <dgm:prSet presAssocID="{89147884-6C3C-47D2-AE68-B1D8F3F07876}" presName="level3hierChild" presStyleCnt="0"/>
      <dgm:spPr/>
    </dgm:pt>
    <dgm:pt modelId="{A3B7F6A8-115E-461D-8E18-7146AF9032EF}" type="pres">
      <dgm:prSet presAssocID="{2CC146D9-D789-44DB-80CF-E22C2755AB6D}" presName="conn2-1" presStyleLbl="parChTrans1D4" presStyleIdx="0" presStyleCnt="4"/>
      <dgm:spPr/>
    </dgm:pt>
    <dgm:pt modelId="{53E33882-0A7C-44E9-9F93-7295ED50C7B0}" type="pres">
      <dgm:prSet presAssocID="{2CC146D9-D789-44DB-80CF-E22C2755AB6D}" presName="connTx" presStyleLbl="parChTrans1D4" presStyleIdx="0" presStyleCnt="4"/>
      <dgm:spPr/>
    </dgm:pt>
    <dgm:pt modelId="{DACE7D63-BF1B-440D-9BFA-B5B95945E19C}" type="pres">
      <dgm:prSet presAssocID="{CB958EB3-73DB-4BA5-A0F3-9DFF10BB0CAC}" presName="root2" presStyleCnt="0"/>
      <dgm:spPr/>
    </dgm:pt>
    <dgm:pt modelId="{49E9AF0A-BEC0-4E7E-BA37-FDF8D85C388E}" type="pres">
      <dgm:prSet presAssocID="{CB958EB3-73DB-4BA5-A0F3-9DFF10BB0CAC}" presName="LevelTwoTextNode" presStyleLbl="node4" presStyleIdx="0" presStyleCnt="4">
        <dgm:presLayoutVars>
          <dgm:chPref val="3"/>
        </dgm:presLayoutVars>
      </dgm:prSet>
      <dgm:spPr/>
    </dgm:pt>
    <dgm:pt modelId="{278A8B60-D337-43CF-8F59-2F31ABF7D3E1}" type="pres">
      <dgm:prSet presAssocID="{CB958EB3-73DB-4BA5-A0F3-9DFF10BB0CAC}" presName="level3hierChild" presStyleCnt="0"/>
      <dgm:spPr/>
    </dgm:pt>
    <dgm:pt modelId="{12224DC2-ACEF-40F7-A581-2398C73825F4}" type="pres">
      <dgm:prSet presAssocID="{2A8292B4-C207-4C88-950C-0671D56CB638}" presName="conn2-1" presStyleLbl="parChTrans1D4" presStyleIdx="1" presStyleCnt="4"/>
      <dgm:spPr/>
    </dgm:pt>
    <dgm:pt modelId="{5427AD64-BAD4-4ECA-B37B-B5A347A5CC6F}" type="pres">
      <dgm:prSet presAssocID="{2A8292B4-C207-4C88-950C-0671D56CB638}" presName="connTx" presStyleLbl="parChTrans1D4" presStyleIdx="1" presStyleCnt="4"/>
      <dgm:spPr/>
    </dgm:pt>
    <dgm:pt modelId="{82145F60-2E81-48C3-AE15-F2B6FECA31C2}" type="pres">
      <dgm:prSet presAssocID="{193B1556-78FE-4C92-9BB2-7526C62D1476}" presName="root2" presStyleCnt="0"/>
      <dgm:spPr/>
    </dgm:pt>
    <dgm:pt modelId="{3C20E010-F1EF-4A15-BBB5-AD5A9B8D6DC1}" type="pres">
      <dgm:prSet presAssocID="{193B1556-78FE-4C92-9BB2-7526C62D1476}" presName="LevelTwoTextNode" presStyleLbl="node4" presStyleIdx="1" presStyleCnt="4">
        <dgm:presLayoutVars>
          <dgm:chPref val="3"/>
        </dgm:presLayoutVars>
      </dgm:prSet>
      <dgm:spPr/>
    </dgm:pt>
    <dgm:pt modelId="{7AF9B4C2-F2EC-4E28-A57A-49AF4989677A}" type="pres">
      <dgm:prSet presAssocID="{193B1556-78FE-4C92-9BB2-7526C62D1476}" presName="level3hierChild" presStyleCnt="0"/>
      <dgm:spPr/>
    </dgm:pt>
    <dgm:pt modelId="{DD69D046-01C8-4FDB-80EF-BF5B7A0241C3}" type="pres">
      <dgm:prSet presAssocID="{73BCCE69-8705-461B-9147-123714E3A142}" presName="conn2-1" presStyleLbl="parChTrans1D4" presStyleIdx="2" presStyleCnt="4"/>
      <dgm:spPr/>
    </dgm:pt>
    <dgm:pt modelId="{DDC7C938-205A-444E-89AA-C7CE2F820D34}" type="pres">
      <dgm:prSet presAssocID="{73BCCE69-8705-461B-9147-123714E3A142}" presName="connTx" presStyleLbl="parChTrans1D4" presStyleIdx="2" presStyleCnt="4"/>
      <dgm:spPr/>
    </dgm:pt>
    <dgm:pt modelId="{CDAC046B-B7C7-4956-9B98-B3FD9C0BC895}" type="pres">
      <dgm:prSet presAssocID="{7C745A8B-A455-4FF6-BE21-2E86645179CB}" presName="root2" presStyleCnt="0"/>
      <dgm:spPr/>
    </dgm:pt>
    <dgm:pt modelId="{C56BFAC9-F21B-4AB9-8BEE-C6D77BEF17CD}" type="pres">
      <dgm:prSet presAssocID="{7C745A8B-A455-4FF6-BE21-2E86645179CB}" presName="LevelTwoTextNode" presStyleLbl="node4" presStyleIdx="2" presStyleCnt="4">
        <dgm:presLayoutVars>
          <dgm:chPref val="3"/>
        </dgm:presLayoutVars>
      </dgm:prSet>
      <dgm:spPr/>
    </dgm:pt>
    <dgm:pt modelId="{7B672399-37CD-401B-A3A4-4A039B970AD0}" type="pres">
      <dgm:prSet presAssocID="{7C745A8B-A455-4FF6-BE21-2E86645179CB}" presName="level3hierChild" presStyleCnt="0"/>
      <dgm:spPr/>
    </dgm:pt>
    <dgm:pt modelId="{87895BE6-49D4-4964-AFF7-7241F09D19CF}" type="pres">
      <dgm:prSet presAssocID="{2DCFE6CE-6318-46FE-85FF-F2D170620B39}" presName="conn2-1" presStyleLbl="parChTrans1D4" presStyleIdx="3" presStyleCnt="4"/>
      <dgm:spPr/>
    </dgm:pt>
    <dgm:pt modelId="{E39F86FB-90B0-4948-B2CD-857F0BC35079}" type="pres">
      <dgm:prSet presAssocID="{2DCFE6CE-6318-46FE-85FF-F2D170620B39}" presName="connTx" presStyleLbl="parChTrans1D4" presStyleIdx="3" presStyleCnt="4"/>
      <dgm:spPr/>
    </dgm:pt>
    <dgm:pt modelId="{0635EFA4-325A-4D8C-8E11-6F89C92C4329}" type="pres">
      <dgm:prSet presAssocID="{6FC6BA68-9F32-4099-A463-7F8AFB0585F2}" presName="root2" presStyleCnt="0"/>
      <dgm:spPr/>
    </dgm:pt>
    <dgm:pt modelId="{6EB4C27F-D476-48E0-9051-1D70AFBF9FCF}" type="pres">
      <dgm:prSet presAssocID="{6FC6BA68-9F32-4099-A463-7F8AFB0585F2}" presName="LevelTwoTextNode" presStyleLbl="node4" presStyleIdx="3" presStyleCnt="4">
        <dgm:presLayoutVars>
          <dgm:chPref val="3"/>
        </dgm:presLayoutVars>
      </dgm:prSet>
      <dgm:spPr/>
    </dgm:pt>
    <dgm:pt modelId="{2624F0D3-3430-4E76-A81E-1840658DAD30}" type="pres">
      <dgm:prSet presAssocID="{6FC6BA68-9F32-4099-A463-7F8AFB0585F2}" presName="level3hierChild" presStyleCnt="0"/>
      <dgm:spPr/>
    </dgm:pt>
    <dgm:pt modelId="{DEA53751-90B5-4C5F-ADC8-446F5BB97D19}" type="pres">
      <dgm:prSet presAssocID="{AF5B0821-0191-4344-8DD5-8EA9306D4B28}" presName="conn2-1" presStyleLbl="parChTrans1D2" presStyleIdx="1" presStyleCnt="4"/>
      <dgm:spPr/>
    </dgm:pt>
    <dgm:pt modelId="{87F1967E-F6F2-41F3-951B-0AF0BAAB184C}" type="pres">
      <dgm:prSet presAssocID="{AF5B0821-0191-4344-8DD5-8EA9306D4B28}" presName="connTx" presStyleLbl="parChTrans1D2" presStyleIdx="1" presStyleCnt="4"/>
      <dgm:spPr/>
    </dgm:pt>
    <dgm:pt modelId="{234FDA76-4A3F-4B82-877A-FDEAA66B73E4}" type="pres">
      <dgm:prSet presAssocID="{F1BD80AA-221B-45AC-B121-7CF0E2412877}" presName="root2" presStyleCnt="0"/>
      <dgm:spPr/>
    </dgm:pt>
    <dgm:pt modelId="{A97D30A1-2F9F-4521-8202-DDA45E24635B}" type="pres">
      <dgm:prSet presAssocID="{F1BD80AA-221B-45AC-B121-7CF0E2412877}" presName="LevelTwoTextNode" presStyleLbl="node2" presStyleIdx="1" presStyleCnt="4" custScaleX="169819" custLinFactNeighborY="27050">
        <dgm:presLayoutVars>
          <dgm:chPref val="3"/>
        </dgm:presLayoutVars>
      </dgm:prSet>
      <dgm:spPr/>
    </dgm:pt>
    <dgm:pt modelId="{5648F0C3-D068-4F5B-8780-30B31302CC60}" type="pres">
      <dgm:prSet presAssocID="{F1BD80AA-221B-45AC-B121-7CF0E2412877}" presName="level3hierChild" presStyleCnt="0"/>
      <dgm:spPr/>
    </dgm:pt>
    <dgm:pt modelId="{1759D63A-0412-4FD2-B026-928DB774BE2C}" type="pres">
      <dgm:prSet presAssocID="{782FCA0C-37FD-4D02-BD0D-ACC422B9625F}" presName="conn2-1" presStyleLbl="parChTrans1D2" presStyleIdx="2" presStyleCnt="4"/>
      <dgm:spPr/>
    </dgm:pt>
    <dgm:pt modelId="{9D236118-4C35-43AF-A62C-5971A06DE9D9}" type="pres">
      <dgm:prSet presAssocID="{782FCA0C-37FD-4D02-BD0D-ACC422B9625F}" presName="connTx" presStyleLbl="parChTrans1D2" presStyleIdx="2" presStyleCnt="4"/>
      <dgm:spPr/>
    </dgm:pt>
    <dgm:pt modelId="{758D291C-F912-4B58-8885-714CC6879BF7}" type="pres">
      <dgm:prSet presAssocID="{02B7D6B8-C941-48E8-A731-BD717E6657CA}" presName="root2" presStyleCnt="0"/>
      <dgm:spPr/>
    </dgm:pt>
    <dgm:pt modelId="{3F0E78F8-3710-4D0F-A878-20441C937B6D}" type="pres">
      <dgm:prSet presAssocID="{02B7D6B8-C941-48E8-A731-BD717E6657CA}" presName="LevelTwoTextNode" presStyleLbl="node2" presStyleIdx="2" presStyleCnt="4" custScaleX="170612">
        <dgm:presLayoutVars>
          <dgm:chPref val="3"/>
        </dgm:presLayoutVars>
      </dgm:prSet>
      <dgm:spPr/>
    </dgm:pt>
    <dgm:pt modelId="{CD1EF36C-2C87-4EE3-894D-BBDC76D08FA9}" type="pres">
      <dgm:prSet presAssocID="{02B7D6B8-C941-48E8-A731-BD717E6657CA}" presName="level3hierChild" presStyleCnt="0"/>
      <dgm:spPr/>
    </dgm:pt>
    <dgm:pt modelId="{327BDC62-5EAC-4E00-848B-21B372979B7C}" type="pres">
      <dgm:prSet presAssocID="{7A6A09A4-36EF-4A26-A070-77F68D726E65}" presName="conn2-1" presStyleLbl="parChTrans1D3" presStyleIdx="5" presStyleCnt="8"/>
      <dgm:spPr/>
    </dgm:pt>
    <dgm:pt modelId="{4B53EC76-D33B-4736-A234-C8586A62BCB8}" type="pres">
      <dgm:prSet presAssocID="{7A6A09A4-36EF-4A26-A070-77F68D726E65}" presName="connTx" presStyleLbl="parChTrans1D3" presStyleIdx="5" presStyleCnt="8"/>
      <dgm:spPr/>
    </dgm:pt>
    <dgm:pt modelId="{5085A3F8-9035-48E5-8339-8842FB46D33A}" type="pres">
      <dgm:prSet presAssocID="{9D725668-1A1E-40AA-894E-D294B94EACEA}" presName="root2" presStyleCnt="0"/>
      <dgm:spPr/>
    </dgm:pt>
    <dgm:pt modelId="{24F57792-E2EE-4823-8E1A-274FF9B47BA8}" type="pres">
      <dgm:prSet presAssocID="{9D725668-1A1E-40AA-894E-D294B94EACEA}" presName="LevelTwoTextNode" presStyleLbl="node3" presStyleIdx="5" presStyleCnt="8" custScaleX="195371" custLinFactNeighborY="2565">
        <dgm:presLayoutVars>
          <dgm:chPref val="3"/>
        </dgm:presLayoutVars>
      </dgm:prSet>
      <dgm:spPr/>
    </dgm:pt>
    <dgm:pt modelId="{ADB134FE-C581-4C92-A820-96460A426D30}" type="pres">
      <dgm:prSet presAssocID="{9D725668-1A1E-40AA-894E-D294B94EACEA}" presName="level3hierChild" presStyleCnt="0"/>
      <dgm:spPr/>
    </dgm:pt>
    <dgm:pt modelId="{5D828ECF-09A1-4C20-9EBA-2F7393A4E53A}" type="pres">
      <dgm:prSet presAssocID="{3246BE7D-2A6D-4D8A-8840-80830B9C557A}" presName="conn2-1" presStyleLbl="parChTrans1D3" presStyleIdx="6" presStyleCnt="8"/>
      <dgm:spPr/>
    </dgm:pt>
    <dgm:pt modelId="{211192F8-E2C3-49B8-865A-A8CC4E93A752}" type="pres">
      <dgm:prSet presAssocID="{3246BE7D-2A6D-4D8A-8840-80830B9C557A}" presName="connTx" presStyleLbl="parChTrans1D3" presStyleIdx="6" presStyleCnt="8"/>
      <dgm:spPr/>
    </dgm:pt>
    <dgm:pt modelId="{45F15176-75C9-4B7D-9C87-950EE0961925}" type="pres">
      <dgm:prSet presAssocID="{CB56B9D5-FC7A-476B-A53E-698258588FF0}" presName="root2" presStyleCnt="0"/>
      <dgm:spPr/>
    </dgm:pt>
    <dgm:pt modelId="{930CBD4F-A24C-4EEE-BFC6-2B65874C8BBA}" type="pres">
      <dgm:prSet presAssocID="{CB56B9D5-FC7A-476B-A53E-698258588FF0}" presName="LevelTwoTextNode" presStyleLbl="node3" presStyleIdx="6" presStyleCnt="8" custScaleX="195371">
        <dgm:presLayoutVars>
          <dgm:chPref val="3"/>
        </dgm:presLayoutVars>
      </dgm:prSet>
      <dgm:spPr/>
    </dgm:pt>
    <dgm:pt modelId="{7066C279-C07F-4A1A-8D7A-F2D059973C13}" type="pres">
      <dgm:prSet presAssocID="{CB56B9D5-FC7A-476B-A53E-698258588FF0}" presName="level3hierChild" presStyleCnt="0"/>
      <dgm:spPr/>
    </dgm:pt>
    <dgm:pt modelId="{1F341269-5F93-4DAF-95CE-8AF0AB70D46A}" type="pres">
      <dgm:prSet presAssocID="{3EB01531-2B7F-43D5-96BB-8C1FF37F0EFF}" presName="conn2-1" presStyleLbl="parChTrans1D2" presStyleIdx="3" presStyleCnt="4"/>
      <dgm:spPr/>
    </dgm:pt>
    <dgm:pt modelId="{5728AE0A-FF89-4220-899E-0BADA28A786A}" type="pres">
      <dgm:prSet presAssocID="{3EB01531-2B7F-43D5-96BB-8C1FF37F0EFF}" presName="connTx" presStyleLbl="parChTrans1D2" presStyleIdx="3" presStyleCnt="4"/>
      <dgm:spPr/>
    </dgm:pt>
    <dgm:pt modelId="{B78DE1E1-9CBD-4E8D-8C7D-F7C114EF4694}" type="pres">
      <dgm:prSet presAssocID="{763FE45D-E233-4585-A4C7-28BC8E4EAD0E}" presName="root2" presStyleCnt="0"/>
      <dgm:spPr/>
    </dgm:pt>
    <dgm:pt modelId="{3F4B269D-AEB0-4903-9A73-16F9E34A2C73}" type="pres">
      <dgm:prSet presAssocID="{763FE45D-E233-4585-A4C7-28BC8E4EAD0E}" presName="LevelTwoTextNode" presStyleLbl="node2" presStyleIdx="3" presStyleCnt="4" custScaleX="172799" custLinFactNeighborX="-474" custLinFactNeighborY="1084">
        <dgm:presLayoutVars>
          <dgm:chPref val="3"/>
        </dgm:presLayoutVars>
      </dgm:prSet>
      <dgm:spPr/>
    </dgm:pt>
    <dgm:pt modelId="{75F6B4D2-500F-4C52-93E2-2BF4AF660015}" type="pres">
      <dgm:prSet presAssocID="{763FE45D-E233-4585-A4C7-28BC8E4EAD0E}" presName="level3hierChild" presStyleCnt="0"/>
      <dgm:spPr/>
    </dgm:pt>
    <dgm:pt modelId="{F4932567-0F11-479D-8C76-D8108E4E92E3}" type="pres">
      <dgm:prSet presAssocID="{8597C9A9-D862-481A-A9FD-CD5CB16D7FE1}" presName="conn2-1" presStyleLbl="parChTrans1D3" presStyleIdx="7" presStyleCnt="8"/>
      <dgm:spPr/>
    </dgm:pt>
    <dgm:pt modelId="{0037C3E1-0046-46B0-BEE5-912F6CD84B30}" type="pres">
      <dgm:prSet presAssocID="{8597C9A9-D862-481A-A9FD-CD5CB16D7FE1}" presName="connTx" presStyleLbl="parChTrans1D3" presStyleIdx="7" presStyleCnt="8"/>
      <dgm:spPr/>
    </dgm:pt>
    <dgm:pt modelId="{D9A0944E-2B78-431E-982E-7A8D13ED1F12}" type="pres">
      <dgm:prSet presAssocID="{F1F64BF6-D4A6-416F-B686-972DD3CD8DE0}" presName="root2" presStyleCnt="0"/>
      <dgm:spPr/>
    </dgm:pt>
    <dgm:pt modelId="{48C8A691-A7E9-45F5-94FF-D9AEC64FCF55}" type="pres">
      <dgm:prSet presAssocID="{F1F64BF6-D4A6-416F-B686-972DD3CD8DE0}" presName="LevelTwoTextNode" presStyleLbl="node3" presStyleIdx="7" presStyleCnt="8" custScaleX="195420">
        <dgm:presLayoutVars>
          <dgm:chPref val="3"/>
        </dgm:presLayoutVars>
      </dgm:prSet>
      <dgm:spPr/>
    </dgm:pt>
    <dgm:pt modelId="{27DAD31B-6CF9-4DA6-96FC-09D9779257C0}" type="pres">
      <dgm:prSet presAssocID="{F1F64BF6-D4A6-416F-B686-972DD3CD8DE0}" presName="level3hierChild" presStyleCnt="0"/>
      <dgm:spPr/>
    </dgm:pt>
  </dgm:ptLst>
  <dgm:cxnLst>
    <dgm:cxn modelId="{7870D904-CDCB-48EF-BFDD-712726DEB3EA}" srcId="{89147884-6C3C-47D2-AE68-B1D8F3F07876}" destId="{193B1556-78FE-4C92-9BB2-7526C62D1476}" srcOrd="1" destOrd="0" parTransId="{2A8292B4-C207-4C88-950C-0671D56CB638}" sibTransId="{8B7C9C6E-374C-4C3D-B141-5836847337B4}"/>
    <dgm:cxn modelId="{C8D82106-17B2-4981-83B7-2577D3344DA0}" srcId="{BA49F9F0-524C-4D28-B59F-B10069156223}" destId="{98B732EC-60EF-4C06-BCBC-252A54E5EB3E}" srcOrd="0" destOrd="0" parTransId="{EBFD3802-E4DD-45B9-AFB1-E94C84788437}" sibTransId="{A9C4AD66-6D73-4C47-A214-D02A1DF5AF69}"/>
    <dgm:cxn modelId="{53A3A70C-D987-495C-8491-2DD68E4E2DC4}" type="presOf" srcId="{7C55DDE0-BFA3-47F0-BFCD-095A489200C6}" destId="{D5DEC416-F9D9-4851-B11B-B3A585BAABB6}" srcOrd="0" destOrd="0" presId="urn:microsoft.com/office/officeart/2005/8/layout/hierarchy2"/>
    <dgm:cxn modelId="{7DE7FB0C-D01E-4E2A-95B2-AACB68C75EA6}" type="presOf" srcId="{6DC29A78-7150-4074-A39E-E51D5A0BA677}" destId="{2C6B8804-AC12-48B2-BC68-D33E5C17239E}" srcOrd="1" destOrd="0" presId="urn:microsoft.com/office/officeart/2005/8/layout/hierarchy2"/>
    <dgm:cxn modelId="{58E2F60D-D91D-4DA2-A8DC-250B74B88DE4}" type="presOf" srcId="{08D0AC72-32DF-4BDE-8B95-68F14D74D813}" destId="{A67A6D22-CDC6-4E23-A6E8-16EEBCD499A4}" srcOrd="0" destOrd="0" presId="urn:microsoft.com/office/officeart/2005/8/layout/hierarchy2"/>
    <dgm:cxn modelId="{DBFBE215-267D-49DD-882D-28146BC43F89}" srcId="{DAED8209-D6CF-4051-8E3E-4D44B1E8857F}" destId="{41F153A5-CF4F-4A33-84CE-73B88FD02F75}" srcOrd="0" destOrd="0" parTransId="{0F8742D7-2560-4FF5-AFA7-B6FF67A59B86}" sibTransId="{AF266046-DFF0-4BA1-AD3A-451C1BD8507E}"/>
    <dgm:cxn modelId="{FD593518-9B83-4065-9CFC-BCF6BD19F6A5}" type="presOf" srcId="{CB56B9D5-FC7A-476B-A53E-698258588FF0}" destId="{930CBD4F-A24C-4EEE-BFC6-2B65874C8BBA}" srcOrd="0" destOrd="0" presId="urn:microsoft.com/office/officeart/2005/8/layout/hierarchy2"/>
    <dgm:cxn modelId="{4053A718-DD85-4A40-A81D-6CC8C12C10FF}" type="presOf" srcId="{782FCA0C-37FD-4D02-BD0D-ACC422B9625F}" destId="{1759D63A-0412-4FD2-B026-928DB774BE2C}" srcOrd="0" destOrd="0" presId="urn:microsoft.com/office/officeart/2005/8/layout/hierarchy2"/>
    <dgm:cxn modelId="{37570E1B-A128-42C7-8C2E-5B09778A6ECA}" type="presOf" srcId="{7C745A8B-A455-4FF6-BE21-2E86645179CB}" destId="{C56BFAC9-F21B-4AB9-8BEE-C6D77BEF17CD}" srcOrd="0" destOrd="0" presId="urn:microsoft.com/office/officeart/2005/8/layout/hierarchy2"/>
    <dgm:cxn modelId="{B5B91E22-BD67-4C24-8F4B-AB15724B9D84}" srcId="{98B732EC-60EF-4C06-BCBC-252A54E5EB3E}" destId="{F1BD80AA-221B-45AC-B121-7CF0E2412877}" srcOrd="1" destOrd="0" parTransId="{AF5B0821-0191-4344-8DD5-8EA9306D4B28}" sibTransId="{A1096CD5-CFFD-4B76-B3F0-BF9259928111}"/>
    <dgm:cxn modelId="{6B8D3123-4337-4FB9-8737-69FA6F5043B2}" type="presOf" srcId="{0F8742D7-2560-4FF5-AFA7-B6FF67A59B86}" destId="{25FF2E5C-BA6B-4AD3-B40A-0991FCAC90FA}" srcOrd="0" destOrd="0" presId="urn:microsoft.com/office/officeart/2005/8/layout/hierarchy2"/>
    <dgm:cxn modelId="{46000A29-0C4F-4EE2-AD07-51585CD71718}" type="presOf" srcId="{73BCCE69-8705-461B-9147-123714E3A142}" destId="{DD69D046-01C8-4FDB-80EF-BF5B7A0241C3}" srcOrd="0" destOrd="0" presId="urn:microsoft.com/office/officeart/2005/8/layout/hierarchy2"/>
    <dgm:cxn modelId="{11FDF32B-19BA-4CCB-8B1F-FE414E441938}" srcId="{89147884-6C3C-47D2-AE68-B1D8F3F07876}" destId="{6FC6BA68-9F32-4099-A463-7F8AFB0585F2}" srcOrd="3" destOrd="0" parTransId="{2DCFE6CE-6318-46FE-85FF-F2D170620B39}" sibTransId="{D033CA94-51E8-48B2-BD3B-0F9FEAB4C2D3}"/>
    <dgm:cxn modelId="{BC0C7B35-532D-4878-89F3-037A829BD72C}" srcId="{02B7D6B8-C941-48E8-A731-BD717E6657CA}" destId="{CB56B9D5-FC7A-476B-A53E-698258588FF0}" srcOrd="1" destOrd="0" parTransId="{3246BE7D-2A6D-4D8A-8840-80830B9C557A}" sibTransId="{BFB8B2AA-0AE4-46D5-B9E0-95BCDCE8A34C}"/>
    <dgm:cxn modelId="{1EE85739-F72A-4603-9FBF-737409D191D0}" type="presOf" srcId="{9D93B15B-D62C-4F60-B03E-CBB3734D2202}" destId="{4A4BABB0-A39B-476D-8431-728B13704A31}" srcOrd="0" destOrd="0" presId="urn:microsoft.com/office/officeart/2005/8/layout/hierarchy2"/>
    <dgm:cxn modelId="{5E05153A-C938-4456-8A0F-2FE5670FA035}" type="presOf" srcId="{2CC146D9-D789-44DB-80CF-E22C2755AB6D}" destId="{53E33882-0A7C-44E9-9F93-7295ED50C7B0}" srcOrd="1" destOrd="0" presId="urn:microsoft.com/office/officeart/2005/8/layout/hierarchy2"/>
    <dgm:cxn modelId="{87DBC73C-3A01-48FA-AA8C-743F34683FE8}" srcId="{98B732EC-60EF-4C06-BCBC-252A54E5EB3E}" destId="{02B7D6B8-C941-48E8-A731-BD717E6657CA}" srcOrd="2" destOrd="0" parTransId="{782FCA0C-37FD-4D02-BD0D-ACC422B9625F}" sibTransId="{EEA973DA-CFCD-4710-AF22-5F95A6AE5C97}"/>
    <dgm:cxn modelId="{6008B65F-2149-4460-9C1B-E32C09EE19E5}" type="presOf" srcId="{73BCCE69-8705-461B-9147-123714E3A142}" destId="{DDC7C938-205A-444E-89AA-C7CE2F820D34}" srcOrd="1" destOrd="0" presId="urn:microsoft.com/office/officeart/2005/8/layout/hierarchy2"/>
    <dgm:cxn modelId="{C698F261-650E-4116-9C6D-4EDE369B7503}" srcId="{763FE45D-E233-4585-A4C7-28BC8E4EAD0E}" destId="{F1F64BF6-D4A6-416F-B686-972DD3CD8DE0}" srcOrd="0" destOrd="0" parTransId="{8597C9A9-D862-481A-A9FD-CD5CB16D7FE1}" sibTransId="{F4F1B5F2-9D7E-4401-BC8C-3A1345E63205}"/>
    <dgm:cxn modelId="{6366E843-EA42-4B79-97EF-15733E94F891}" type="presOf" srcId="{2A8292B4-C207-4C88-950C-0671D56CB638}" destId="{5427AD64-BAD4-4ECA-B37B-B5A347A5CC6F}" srcOrd="1" destOrd="0" presId="urn:microsoft.com/office/officeart/2005/8/layout/hierarchy2"/>
    <dgm:cxn modelId="{6FC0C746-817E-4161-894F-508B18273239}" type="presOf" srcId="{F1BD80AA-221B-45AC-B121-7CF0E2412877}" destId="{A97D30A1-2F9F-4521-8202-DDA45E24635B}" srcOrd="0" destOrd="0" presId="urn:microsoft.com/office/officeart/2005/8/layout/hierarchy2"/>
    <dgm:cxn modelId="{AC938847-40FC-4D77-8F29-520167CB28E4}" type="presOf" srcId="{2CC146D9-D789-44DB-80CF-E22C2755AB6D}" destId="{A3B7F6A8-115E-461D-8E18-7146AF9032EF}" srcOrd="0" destOrd="0" presId="urn:microsoft.com/office/officeart/2005/8/layout/hierarchy2"/>
    <dgm:cxn modelId="{893C994A-1F1D-4712-83AC-F3D2D38D8355}" type="presOf" srcId="{F0867C57-8A30-47EE-9AB8-B05BE054A8F6}" destId="{0D5AD2A4-C222-4E87-BF69-9E2450B4D58B}" srcOrd="0" destOrd="0" presId="urn:microsoft.com/office/officeart/2005/8/layout/hierarchy2"/>
    <dgm:cxn modelId="{4F8B016C-A978-4EAF-A0F4-F0A89B7608E6}" type="presOf" srcId="{763FE45D-E233-4585-A4C7-28BC8E4EAD0E}" destId="{3F4B269D-AEB0-4903-9A73-16F9E34A2C73}" srcOrd="0" destOrd="0" presId="urn:microsoft.com/office/officeart/2005/8/layout/hierarchy2"/>
    <dgm:cxn modelId="{7910FB6C-56A6-4DC0-ACDD-A41CA61B76ED}" type="presOf" srcId="{6DC29A78-7150-4074-A39E-E51D5A0BA677}" destId="{0EF3CC1D-5406-4550-8B9F-0DDA804BED72}" srcOrd="0" destOrd="0" presId="urn:microsoft.com/office/officeart/2005/8/layout/hierarchy2"/>
    <dgm:cxn modelId="{8EEF246F-1394-4034-9ED2-2D91628D9817}" type="presOf" srcId="{CB958EB3-73DB-4BA5-A0F3-9DFF10BB0CAC}" destId="{49E9AF0A-BEC0-4E7E-BA37-FDF8D85C388E}" srcOrd="0" destOrd="0" presId="urn:microsoft.com/office/officeart/2005/8/layout/hierarchy2"/>
    <dgm:cxn modelId="{F058C84F-C15A-46BB-A770-FA1EA2ED1CF9}" type="presOf" srcId="{3246BE7D-2A6D-4D8A-8840-80830B9C557A}" destId="{211192F8-E2C3-49B8-865A-A8CC4E93A752}" srcOrd="1" destOrd="0" presId="urn:microsoft.com/office/officeart/2005/8/layout/hierarchy2"/>
    <dgm:cxn modelId="{764C7271-34FF-418E-818B-0EB1ED4E6608}" type="presOf" srcId="{7A6A09A4-36EF-4A26-A070-77F68D726E65}" destId="{327BDC62-5EAC-4E00-848B-21B372979B7C}" srcOrd="0" destOrd="0" presId="urn:microsoft.com/office/officeart/2005/8/layout/hierarchy2"/>
    <dgm:cxn modelId="{A0D05651-09D8-4ABD-AED2-CC3EB048CB3D}" type="presOf" srcId="{7A6A09A4-36EF-4A26-A070-77F68D726E65}" destId="{4B53EC76-D33B-4736-A234-C8586A62BCB8}" srcOrd="1" destOrd="0" presId="urn:microsoft.com/office/officeart/2005/8/layout/hierarchy2"/>
    <dgm:cxn modelId="{94166552-4FAE-4B27-9F32-6AB304C7797D}" type="presOf" srcId="{41F153A5-CF4F-4A33-84CE-73B88FD02F75}" destId="{E6949DAD-D4CD-4394-8D32-BFC210D1471F}" srcOrd="0" destOrd="0" presId="urn:microsoft.com/office/officeart/2005/8/layout/hierarchy2"/>
    <dgm:cxn modelId="{02579852-789D-4280-A5B1-853D0F190E94}" type="presOf" srcId="{7C55DDE0-BFA3-47F0-BFCD-095A489200C6}" destId="{DEF763EC-006E-47E2-9BC0-BDFA74D24B9E}" srcOrd="1" destOrd="0" presId="urn:microsoft.com/office/officeart/2005/8/layout/hierarchy2"/>
    <dgm:cxn modelId="{6B815655-A60B-4315-B9F9-59BBED174121}" type="presOf" srcId="{AF5B0821-0191-4344-8DD5-8EA9306D4B28}" destId="{87F1967E-F6F2-41F3-951B-0AF0BAAB184C}" srcOrd="1" destOrd="0" presId="urn:microsoft.com/office/officeart/2005/8/layout/hierarchy2"/>
    <dgm:cxn modelId="{E5987E75-0CCB-49FD-9ED0-95BD415D6149}" type="presOf" srcId="{BA49F9F0-524C-4D28-B59F-B10069156223}" destId="{AE189F06-08FC-40D9-B221-A2DFF83DD315}" srcOrd="0" destOrd="0" presId="urn:microsoft.com/office/officeart/2005/8/layout/hierarchy2"/>
    <dgm:cxn modelId="{F3C77178-30B4-4DC5-9695-D9CB9BB04F9A}" type="presOf" srcId="{2DCFE6CE-6318-46FE-85FF-F2D170620B39}" destId="{87895BE6-49D4-4964-AFF7-7241F09D19CF}" srcOrd="0" destOrd="0" presId="urn:microsoft.com/office/officeart/2005/8/layout/hierarchy2"/>
    <dgm:cxn modelId="{C598447A-3F3C-4046-91FB-51EC6539A271}" type="presOf" srcId="{2A8292B4-C207-4C88-950C-0671D56CB638}" destId="{12224DC2-ACEF-40F7-A581-2398C73825F4}" srcOrd="0" destOrd="0" presId="urn:microsoft.com/office/officeart/2005/8/layout/hierarchy2"/>
    <dgm:cxn modelId="{0F5B0A80-6028-4E20-A74B-F90352B625F9}" type="presOf" srcId="{F0867C57-8A30-47EE-9AB8-B05BE054A8F6}" destId="{80D9BBB0-0ADA-4EE5-AE2B-2F0A3E4AEE22}" srcOrd="1" destOrd="0" presId="urn:microsoft.com/office/officeart/2005/8/layout/hierarchy2"/>
    <dgm:cxn modelId="{D9FA9F83-A067-4F88-B5FE-39430D141DAE}" type="presOf" srcId="{B696CD06-AEFF-44B7-BCB3-91C655915F1A}" destId="{76F126E3-93BD-4178-9C75-6AF61FE7334C}" srcOrd="1" destOrd="0" presId="urn:microsoft.com/office/officeart/2005/8/layout/hierarchy2"/>
    <dgm:cxn modelId="{0340F586-EF47-45AE-A06A-0CA65BBD082A}" type="presOf" srcId="{B2B80E37-305B-43CA-BDA1-37BDAA01E3FB}" destId="{99371390-5748-4A73-B61A-D563CED48402}" srcOrd="0" destOrd="0" presId="urn:microsoft.com/office/officeart/2005/8/layout/hierarchy2"/>
    <dgm:cxn modelId="{B064AB91-0A29-4EA7-AB2D-6DF1B69E143F}" srcId="{DAED8209-D6CF-4051-8E3E-4D44B1E8857F}" destId="{08D0AC72-32DF-4BDE-8B95-68F14D74D813}" srcOrd="3" destOrd="0" parTransId="{6DC29A78-7150-4074-A39E-E51D5A0BA677}" sibTransId="{DF5C3749-5C32-4E75-B5C7-9C5E2682CF0A}"/>
    <dgm:cxn modelId="{486F9D94-0E7F-4E9B-98E3-B440CF0ADB3F}" type="presOf" srcId="{02B7D6B8-C941-48E8-A731-BD717E6657CA}" destId="{3F0E78F8-3710-4D0F-A878-20441C937B6D}" srcOrd="0" destOrd="0" presId="urn:microsoft.com/office/officeart/2005/8/layout/hierarchy2"/>
    <dgm:cxn modelId="{CA406899-D2EE-4931-BBE4-65B01FD9064C}" type="presOf" srcId="{B696CD06-AEFF-44B7-BCB3-91C655915F1A}" destId="{46339D71-4094-42E4-9219-A7F5AE6E5A79}" srcOrd="0" destOrd="0" presId="urn:microsoft.com/office/officeart/2005/8/layout/hierarchy2"/>
    <dgm:cxn modelId="{34D2DBA9-F065-4444-AB2A-F7167351E245}" type="presOf" srcId="{3246BE7D-2A6D-4D8A-8840-80830B9C557A}" destId="{5D828ECF-09A1-4C20-9EBA-2F7393A4E53A}" srcOrd="0" destOrd="0" presId="urn:microsoft.com/office/officeart/2005/8/layout/hierarchy2"/>
    <dgm:cxn modelId="{D6181BAB-DFF4-4BED-9E12-898C221D0C86}" type="presOf" srcId="{89147884-6C3C-47D2-AE68-B1D8F3F07876}" destId="{903ED94A-C19A-4CF0-A1A6-0D571E3F181D}" srcOrd="0" destOrd="0" presId="urn:microsoft.com/office/officeart/2005/8/layout/hierarchy2"/>
    <dgm:cxn modelId="{4BB5B1AC-9BED-4013-8CEB-41CA2793D789}" type="presOf" srcId="{DAED8209-D6CF-4051-8E3E-4D44B1E8857F}" destId="{7AC9511E-4010-42F2-8B0E-39DFB843EF99}" srcOrd="0" destOrd="0" presId="urn:microsoft.com/office/officeart/2005/8/layout/hierarchy2"/>
    <dgm:cxn modelId="{39423EAE-FC7D-435A-BB08-D329818F097F}" type="presOf" srcId="{3EB01531-2B7F-43D5-96BB-8C1FF37F0EFF}" destId="{1F341269-5F93-4DAF-95CE-8AF0AB70D46A}" srcOrd="0" destOrd="0" presId="urn:microsoft.com/office/officeart/2005/8/layout/hierarchy2"/>
    <dgm:cxn modelId="{67FD81B0-2F8B-4610-B037-3E9504DA4376}" type="presOf" srcId="{193B1556-78FE-4C92-9BB2-7526C62D1476}" destId="{3C20E010-F1EF-4A15-BBB5-AD5A9B8D6DC1}" srcOrd="0" destOrd="0" presId="urn:microsoft.com/office/officeart/2005/8/layout/hierarchy2"/>
    <dgm:cxn modelId="{908AE7B6-489B-42D1-A895-E3B90516133E}" srcId="{DAED8209-D6CF-4051-8E3E-4D44B1E8857F}" destId="{B2B80E37-305B-43CA-BDA1-37BDAA01E3FB}" srcOrd="2" destOrd="0" parTransId="{7C55DDE0-BFA3-47F0-BFCD-095A489200C6}" sibTransId="{14A788AA-F78C-4318-AA3E-C2072A405D9F}"/>
    <dgm:cxn modelId="{478A53B8-E009-4EB9-B0DB-E6E9E23145C3}" srcId="{DAED8209-D6CF-4051-8E3E-4D44B1E8857F}" destId="{25909DE1-0A97-4240-8B20-FA38AAD8FC11}" srcOrd="1" destOrd="0" parTransId="{9D93B15B-D62C-4F60-B03E-CBB3734D2202}" sibTransId="{A906EA40-014C-43D7-950D-DBA2BC9B6C9C}"/>
    <dgm:cxn modelId="{260DB9B9-4BC4-45DA-A5DB-82D53CA04634}" type="presOf" srcId="{AF5B0821-0191-4344-8DD5-8EA9306D4B28}" destId="{DEA53751-90B5-4C5F-ADC8-446F5BB97D19}" srcOrd="0" destOrd="0" presId="urn:microsoft.com/office/officeart/2005/8/layout/hierarchy2"/>
    <dgm:cxn modelId="{D5D743BA-54FE-4D6F-A8D4-C6C6A0A59D81}" type="presOf" srcId="{98B732EC-60EF-4C06-BCBC-252A54E5EB3E}" destId="{6901E4E0-EE5D-4A26-8B24-554E7C30138A}" srcOrd="0" destOrd="0" presId="urn:microsoft.com/office/officeart/2005/8/layout/hierarchy2"/>
    <dgm:cxn modelId="{FA780FBB-DDB3-4A90-A0A4-AC172EF36D49}" srcId="{98B732EC-60EF-4C06-BCBC-252A54E5EB3E}" destId="{763FE45D-E233-4585-A4C7-28BC8E4EAD0E}" srcOrd="3" destOrd="0" parTransId="{3EB01531-2B7F-43D5-96BB-8C1FF37F0EFF}" sibTransId="{A3E48EEE-3F46-4FA6-B90E-C3FE8955A754}"/>
    <dgm:cxn modelId="{8633C8BC-BA08-4936-B72E-021F042C7C1E}" srcId="{DAED8209-D6CF-4051-8E3E-4D44B1E8857F}" destId="{89147884-6C3C-47D2-AE68-B1D8F3F07876}" srcOrd="4" destOrd="0" parTransId="{F0867C57-8A30-47EE-9AB8-B05BE054A8F6}" sibTransId="{655FE642-0C17-42F1-A37F-9696F977F5B8}"/>
    <dgm:cxn modelId="{868A1CBF-04BE-4965-96E0-774F84AE5E7B}" type="presOf" srcId="{2DCFE6CE-6318-46FE-85FF-F2D170620B39}" destId="{E39F86FB-90B0-4948-B2CD-857F0BC35079}" srcOrd="1" destOrd="0" presId="urn:microsoft.com/office/officeart/2005/8/layout/hierarchy2"/>
    <dgm:cxn modelId="{0B60C5C4-A256-4A9C-802F-B194ADE6480F}" type="presOf" srcId="{25909DE1-0A97-4240-8B20-FA38AAD8FC11}" destId="{0F4598CC-FDF9-4715-998C-DC88C7E22EA4}" srcOrd="0" destOrd="0" presId="urn:microsoft.com/office/officeart/2005/8/layout/hierarchy2"/>
    <dgm:cxn modelId="{7A1D9BC8-D6BA-4CA3-ADC7-5F3401762B87}" srcId="{89147884-6C3C-47D2-AE68-B1D8F3F07876}" destId="{7C745A8B-A455-4FF6-BE21-2E86645179CB}" srcOrd="2" destOrd="0" parTransId="{73BCCE69-8705-461B-9147-123714E3A142}" sibTransId="{392D3031-6ECA-42F3-9E20-D898899D2591}"/>
    <dgm:cxn modelId="{1B5B80CD-F873-4A8F-B219-C8D108F6EC31}" type="presOf" srcId="{3EB01531-2B7F-43D5-96BB-8C1FF37F0EFF}" destId="{5728AE0A-FF89-4220-899E-0BADA28A786A}" srcOrd="1" destOrd="0" presId="urn:microsoft.com/office/officeart/2005/8/layout/hierarchy2"/>
    <dgm:cxn modelId="{976250D5-B03F-4DA7-A46A-6131C091EAE6}" type="presOf" srcId="{782FCA0C-37FD-4D02-BD0D-ACC422B9625F}" destId="{9D236118-4C35-43AF-A62C-5971A06DE9D9}" srcOrd="1" destOrd="0" presId="urn:microsoft.com/office/officeart/2005/8/layout/hierarchy2"/>
    <dgm:cxn modelId="{66D4DBD9-5208-4D69-A488-2A36955F5C5A}" srcId="{02B7D6B8-C941-48E8-A731-BD717E6657CA}" destId="{9D725668-1A1E-40AA-894E-D294B94EACEA}" srcOrd="0" destOrd="0" parTransId="{7A6A09A4-36EF-4A26-A070-77F68D726E65}" sibTransId="{F84F019F-5157-4563-82C0-1A41F69299A4}"/>
    <dgm:cxn modelId="{67458DDA-D7A7-48C5-A104-E6F25B6F3027}" type="presOf" srcId="{F1F64BF6-D4A6-416F-B686-972DD3CD8DE0}" destId="{48C8A691-A7E9-45F5-94FF-D9AEC64FCF55}" srcOrd="0" destOrd="0" presId="urn:microsoft.com/office/officeart/2005/8/layout/hierarchy2"/>
    <dgm:cxn modelId="{8082A8E1-7BD8-4EEF-8EC8-BD4C0E84AF09}" type="presOf" srcId="{9D725668-1A1E-40AA-894E-D294B94EACEA}" destId="{24F57792-E2EE-4823-8E1A-274FF9B47BA8}" srcOrd="0" destOrd="0" presId="urn:microsoft.com/office/officeart/2005/8/layout/hierarchy2"/>
    <dgm:cxn modelId="{412A4CE6-32C4-4516-B770-4F81764C6E8F}" type="presOf" srcId="{0F8742D7-2560-4FF5-AFA7-B6FF67A59B86}" destId="{CC2048E4-6DBC-4F0F-BE64-DE026703FFFE}" srcOrd="1" destOrd="0" presId="urn:microsoft.com/office/officeart/2005/8/layout/hierarchy2"/>
    <dgm:cxn modelId="{90A8BCE6-5B49-495B-AC40-FC60615ECFC4}" srcId="{89147884-6C3C-47D2-AE68-B1D8F3F07876}" destId="{CB958EB3-73DB-4BA5-A0F3-9DFF10BB0CAC}" srcOrd="0" destOrd="0" parTransId="{2CC146D9-D789-44DB-80CF-E22C2755AB6D}" sibTransId="{36E3199A-1884-48F8-ADD8-C1720E01C194}"/>
    <dgm:cxn modelId="{902ED7E6-D415-43DE-B46D-BF8BE4A654D5}" type="presOf" srcId="{9D93B15B-D62C-4F60-B03E-CBB3734D2202}" destId="{4C966F5F-1C8B-4557-89BF-E278B00671F0}" srcOrd="1" destOrd="0" presId="urn:microsoft.com/office/officeart/2005/8/layout/hierarchy2"/>
    <dgm:cxn modelId="{CDE7B4E9-B576-400B-8B0A-85F68CC084EC}" srcId="{98B732EC-60EF-4C06-BCBC-252A54E5EB3E}" destId="{DAED8209-D6CF-4051-8E3E-4D44B1E8857F}" srcOrd="0" destOrd="0" parTransId="{B696CD06-AEFF-44B7-BCB3-91C655915F1A}" sibTransId="{4AA20B70-861F-4425-8436-E32043F1C0C2}"/>
    <dgm:cxn modelId="{E04B11F4-513D-4FA1-A552-C85E5C74B318}" type="presOf" srcId="{8597C9A9-D862-481A-A9FD-CD5CB16D7FE1}" destId="{F4932567-0F11-479D-8C76-D8108E4E92E3}" srcOrd="0" destOrd="0" presId="urn:microsoft.com/office/officeart/2005/8/layout/hierarchy2"/>
    <dgm:cxn modelId="{6BF655FC-5778-465D-BA18-CF4596F1B889}" type="presOf" srcId="{6FC6BA68-9F32-4099-A463-7F8AFB0585F2}" destId="{6EB4C27F-D476-48E0-9051-1D70AFBF9FCF}" srcOrd="0" destOrd="0" presId="urn:microsoft.com/office/officeart/2005/8/layout/hierarchy2"/>
    <dgm:cxn modelId="{2A1AB3FD-CA47-4529-B566-7D6703795F45}" type="presOf" srcId="{8597C9A9-D862-481A-A9FD-CD5CB16D7FE1}" destId="{0037C3E1-0046-46B0-BEE5-912F6CD84B30}" srcOrd="1" destOrd="0" presId="urn:microsoft.com/office/officeart/2005/8/layout/hierarchy2"/>
    <dgm:cxn modelId="{7C8D4EAB-5D67-4B9E-9703-87746F72BD67}" type="presParOf" srcId="{AE189F06-08FC-40D9-B221-A2DFF83DD315}" destId="{AB1A3D23-285B-4E57-8966-E2656761E42D}" srcOrd="0" destOrd="0" presId="urn:microsoft.com/office/officeart/2005/8/layout/hierarchy2"/>
    <dgm:cxn modelId="{293C31F7-B31D-4436-9003-F243009CB82F}" type="presParOf" srcId="{AB1A3D23-285B-4E57-8966-E2656761E42D}" destId="{6901E4E0-EE5D-4A26-8B24-554E7C30138A}" srcOrd="0" destOrd="0" presId="urn:microsoft.com/office/officeart/2005/8/layout/hierarchy2"/>
    <dgm:cxn modelId="{804714E3-3EA7-48BF-8837-EAAF1E81C4CA}" type="presParOf" srcId="{AB1A3D23-285B-4E57-8966-E2656761E42D}" destId="{ACB740BB-AA73-4FD6-888F-4FA8D437028A}" srcOrd="1" destOrd="0" presId="urn:microsoft.com/office/officeart/2005/8/layout/hierarchy2"/>
    <dgm:cxn modelId="{A0510472-6B38-42AB-B4E8-3E582C4AFD2B}" type="presParOf" srcId="{ACB740BB-AA73-4FD6-888F-4FA8D437028A}" destId="{46339D71-4094-42E4-9219-A7F5AE6E5A79}" srcOrd="0" destOrd="0" presId="urn:microsoft.com/office/officeart/2005/8/layout/hierarchy2"/>
    <dgm:cxn modelId="{7E13A605-6DB4-430F-8BCA-47700755CB4F}" type="presParOf" srcId="{46339D71-4094-42E4-9219-A7F5AE6E5A79}" destId="{76F126E3-93BD-4178-9C75-6AF61FE7334C}" srcOrd="0" destOrd="0" presId="urn:microsoft.com/office/officeart/2005/8/layout/hierarchy2"/>
    <dgm:cxn modelId="{C7A270AD-4C3A-4535-AE27-B1A5A2EE685F}" type="presParOf" srcId="{ACB740BB-AA73-4FD6-888F-4FA8D437028A}" destId="{575D87AF-178B-43CB-A122-E1F6E988416D}" srcOrd="1" destOrd="0" presId="urn:microsoft.com/office/officeart/2005/8/layout/hierarchy2"/>
    <dgm:cxn modelId="{9A7D3B3E-E1FA-4871-9886-2A83D51A1A45}" type="presParOf" srcId="{575D87AF-178B-43CB-A122-E1F6E988416D}" destId="{7AC9511E-4010-42F2-8B0E-39DFB843EF99}" srcOrd="0" destOrd="0" presId="urn:microsoft.com/office/officeart/2005/8/layout/hierarchy2"/>
    <dgm:cxn modelId="{8C7CB5C7-6231-4676-B6B1-E4925708C3F7}" type="presParOf" srcId="{575D87AF-178B-43CB-A122-E1F6E988416D}" destId="{624EC555-00CB-4133-9CCF-3C593A87E427}" srcOrd="1" destOrd="0" presId="urn:microsoft.com/office/officeart/2005/8/layout/hierarchy2"/>
    <dgm:cxn modelId="{5AB61828-1FB1-4EE3-88BB-CFB1591BDC1A}" type="presParOf" srcId="{624EC555-00CB-4133-9CCF-3C593A87E427}" destId="{25FF2E5C-BA6B-4AD3-B40A-0991FCAC90FA}" srcOrd="0" destOrd="0" presId="urn:microsoft.com/office/officeart/2005/8/layout/hierarchy2"/>
    <dgm:cxn modelId="{0EE73730-F1B8-4D73-91C7-82482EE433ED}" type="presParOf" srcId="{25FF2E5C-BA6B-4AD3-B40A-0991FCAC90FA}" destId="{CC2048E4-6DBC-4F0F-BE64-DE026703FFFE}" srcOrd="0" destOrd="0" presId="urn:microsoft.com/office/officeart/2005/8/layout/hierarchy2"/>
    <dgm:cxn modelId="{BA7CB4C1-DCEF-437A-8EDF-C67F88C08299}" type="presParOf" srcId="{624EC555-00CB-4133-9CCF-3C593A87E427}" destId="{C95F8F28-0881-4216-8404-3BFE849442ED}" srcOrd="1" destOrd="0" presId="urn:microsoft.com/office/officeart/2005/8/layout/hierarchy2"/>
    <dgm:cxn modelId="{E2A0B5B1-38D6-42E5-BBDE-65E66F7A865A}" type="presParOf" srcId="{C95F8F28-0881-4216-8404-3BFE849442ED}" destId="{E6949DAD-D4CD-4394-8D32-BFC210D1471F}" srcOrd="0" destOrd="0" presId="urn:microsoft.com/office/officeart/2005/8/layout/hierarchy2"/>
    <dgm:cxn modelId="{36244154-0815-4045-A126-D74DCC5EEC81}" type="presParOf" srcId="{C95F8F28-0881-4216-8404-3BFE849442ED}" destId="{45F825DB-E23B-46FF-8447-B865F202E961}" srcOrd="1" destOrd="0" presId="urn:microsoft.com/office/officeart/2005/8/layout/hierarchy2"/>
    <dgm:cxn modelId="{3BB84CEB-12D2-4137-A36E-1C6CA470937B}" type="presParOf" srcId="{624EC555-00CB-4133-9CCF-3C593A87E427}" destId="{4A4BABB0-A39B-476D-8431-728B13704A31}" srcOrd="2" destOrd="0" presId="urn:microsoft.com/office/officeart/2005/8/layout/hierarchy2"/>
    <dgm:cxn modelId="{311FC3BA-E9D3-42AC-AF39-1A264FFBE888}" type="presParOf" srcId="{4A4BABB0-A39B-476D-8431-728B13704A31}" destId="{4C966F5F-1C8B-4557-89BF-E278B00671F0}" srcOrd="0" destOrd="0" presId="urn:microsoft.com/office/officeart/2005/8/layout/hierarchy2"/>
    <dgm:cxn modelId="{C50DB666-0813-4453-839D-E02C0AA05999}" type="presParOf" srcId="{624EC555-00CB-4133-9CCF-3C593A87E427}" destId="{BA625688-815F-4A2F-BB6E-87ECC8553B8D}" srcOrd="3" destOrd="0" presId="urn:microsoft.com/office/officeart/2005/8/layout/hierarchy2"/>
    <dgm:cxn modelId="{42301F9C-CDFD-46DA-852E-C4D9BDE02A44}" type="presParOf" srcId="{BA625688-815F-4A2F-BB6E-87ECC8553B8D}" destId="{0F4598CC-FDF9-4715-998C-DC88C7E22EA4}" srcOrd="0" destOrd="0" presId="urn:microsoft.com/office/officeart/2005/8/layout/hierarchy2"/>
    <dgm:cxn modelId="{9FAD710B-5510-439C-B150-D9B2C021DE36}" type="presParOf" srcId="{BA625688-815F-4A2F-BB6E-87ECC8553B8D}" destId="{C518E188-A12F-4B5B-82D6-0791B83B8CE3}" srcOrd="1" destOrd="0" presId="urn:microsoft.com/office/officeart/2005/8/layout/hierarchy2"/>
    <dgm:cxn modelId="{6EED34A6-3CBD-4EE5-81D9-12AA9614A151}" type="presParOf" srcId="{624EC555-00CB-4133-9CCF-3C593A87E427}" destId="{D5DEC416-F9D9-4851-B11B-B3A585BAABB6}" srcOrd="4" destOrd="0" presId="urn:microsoft.com/office/officeart/2005/8/layout/hierarchy2"/>
    <dgm:cxn modelId="{BB683BDB-818B-4999-B5DF-23EA81026430}" type="presParOf" srcId="{D5DEC416-F9D9-4851-B11B-B3A585BAABB6}" destId="{DEF763EC-006E-47E2-9BC0-BDFA74D24B9E}" srcOrd="0" destOrd="0" presId="urn:microsoft.com/office/officeart/2005/8/layout/hierarchy2"/>
    <dgm:cxn modelId="{76E63955-2550-42D4-87F7-7A5F90931818}" type="presParOf" srcId="{624EC555-00CB-4133-9CCF-3C593A87E427}" destId="{70BDC8DD-95A9-4D0E-9D30-FAAB76A55126}" srcOrd="5" destOrd="0" presId="urn:microsoft.com/office/officeart/2005/8/layout/hierarchy2"/>
    <dgm:cxn modelId="{224C324A-3900-43EF-881C-39EBB51FD560}" type="presParOf" srcId="{70BDC8DD-95A9-4D0E-9D30-FAAB76A55126}" destId="{99371390-5748-4A73-B61A-D563CED48402}" srcOrd="0" destOrd="0" presId="urn:microsoft.com/office/officeart/2005/8/layout/hierarchy2"/>
    <dgm:cxn modelId="{3DA14C11-E340-4ADD-AFA8-A1FB99FD2A49}" type="presParOf" srcId="{70BDC8DD-95A9-4D0E-9D30-FAAB76A55126}" destId="{73CDA21A-74B8-4C16-A6C1-0A0A97619129}" srcOrd="1" destOrd="0" presId="urn:microsoft.com/office/officeart/2005/8/layout/hierarchy2"/>
    <dgm:cxn modelId="{49B8D3BA-E973-4700-AF8F-EA5E2A286D27}" type="presParOf" srcId="{624EC555-00CB-4133-9CCF-3C593A87E427}" destId="{0EF3CC1D-5406-4550-8B9F-0DDA804BED72}" srcOrd="6" destOrd="0" presId="urn:microsoft.com/office/officeart/2005/8/layout/hierarchy2"/>
    <dgm:cxn modelId="{5F661B96-464E-4F24-A361-F94FE746B3DB}" type="presParOf" srcId="{0EF3CC1D-5406-4550-8B9F-0DDA804BED72}" destId="{2C6B8804-AC12-48B2-BC68-D33E5C17239E}" srcOrd="0" destOrd="0" presId="urn:microsoft.com/office/officeart/2005/8/layout/hierarchy2"/>
    <dgm:cxn modelId="{A92149F3-F210-486D-A6C1-D8AAEDAF859B}" type="presParOf" srcId="{624EC555-00CB-4133-9CCF-3C593A87E427}" destId="{1B64436E-E8EC-4BAB-BF2D-2B013C31F269}" srcOrd="7" destOrd="0" presId="urn:microsoft.com/office/officeart/2005/8/layout/hierarchy2"/>
    <dgm:cxn modelId="{ABDBC5C3-3FD7-4614-9CCF-229BCA2FB21B}" type="presParOf" srcId="{1B64436E-E8EC-4BAB-BF2D-2B013C31F269}" destId="{A67A6D22-CDC6-4E23-A6E8-16EEBCD499A4}" srcOrd="0" destOrd="0" presId="urn:microsoft.com/office/officeart/2005/8/layout/hierarchy2"/>
    <dgm:cxn modelId="{AC663FFC-2D1B-4080-A2EC-B6C564A9B13B}" type="presParOf" srcId="{1B64436E-E8EC-4BAB-BF2D-2B013C31F269}" destId="{037C723E-8B8D-4D35-AA21-64F0052B9A49}" srcOrd="1" destOrd="0" presId="urn:microsoft.com/office/officeart/2005/8/layout/hierarchy2"/>
    <dgm:cxn modelId="{8DB4EEB5-1A59-4E52-8177-0FEBBF7272DE}" type="presParOf" srcId="{624EC555-00CB-4133-9CCF-3C593A87E427}" destId="{0D5AD2A4-C222-4E87-BF69-9E2450B4D58B}" srcOrd="8" destOrd="0" presId="urn:microsoft.com/office/officeart/2005/8/layout/hierarchy2"/>
    <dgm:cxn modelId="{0FD6B678-023D-42CD-B77C-23B4D092B420}" type="presParOf" srcId="{0D5AD2A4-C222-4E87-BF69-9E2450B4D58B}" destId="{80D9BBB0-0ADA-4EE5-AE2B-2F0A3E4AEE22}" srcOrd="0" destOrd="0" presId="urn:microsoft.com/office/officeart/2005/8/layout/hierarchy2"/>
    <dgm:cxn modelId="{64F6DDD0-C723-471B-8071-BE749AA7139D}" type="presParOf" srcId="{624EC555-00CB-4133-9CCF-3C593A87E427}" destId="{0B47E4F1-2F92-4CCF-9A41-77CE8CC2C35F}" srcOrd="9" destOrd="0" presId="urn:microsoft.com/office/officeart/2005/8/layout/hierarchy2"/>
    <dgm:cxn modelId="{E0AE34DB-C826-4D20-94CE-2F35120893C0}" type="presParOf" srcId="{0B47E4F1-2F92-4CCF-9A41-77CE8CC2C35F}" destId="{903ED94A-C19A-4CF0-A1A6-0D571E3F181D}" srcOrd="0" destOrd="0" presId="urn:microsoft.com/office/officeart/2005/8/layout/hierarchy2"/>
    <dgm:cxn modelId="{9CD6EE0F-E65C-49AD-8A69-B57758B4DBF6}" type="presParOf" srcId="{0B47E4F1-2F92-4CCF-9A41-77CE8CC2C35F}" destId="{14442256-F440-4CDA-B2B8-5014607F79B1}" srcOrd="1" destOrd="0" presId="urn:microsoft.com/office/officeart/2005/8/layout/hierarchy2"/>
    <dgm:cxn modelId="{5CBE8BFD-DCB6-4232-AC42-20CBCCC942FF}" type="presParOf" srcId="{14442256-F440-4CDA-B2B8-5014607F79B1}" destId="{A3B7F6A8-115E-461D-8E18-7146AF9032EF}" srcOrd="0" destOrd="0" presId="urn:microsoft.com/office/officeart/2005/8/layout/hierarchy2"/>
    <dgm:cxn modelId="{C1716F29-1D38-4CB3-91E1-B45D29DF618D}" type="presParOf" srcId="{A3B7F6A8-115E-461D-8E18-7146AF9032EF}" destId="{53E33882-0A7C-44E9-9F93-7295ED50C7B0}" srcOrd="0" destOrd="0" presId="urn:microsoft.com/office/officeart/2005/8/layout/hierarchy2"/>
    <dgm:cxn modelId="{8C9D707C-4F44-40DB-A120-7635D6FEC5E0}" type="presParOf" srcId="{14442256-F440-4CDA-B2B8-5014607F79B1}" destId="{DACE7D63-BF1B-440D-9BFA-B5B95945E19C}" srcOrd="1" destOrd="0" presId="urn:microsoft.com/office/officeart/2005/8/layout/hierarchy2"/>
    <dgm:cxn modelId="{AB9205BB-E7AC-4F32-AA1D-49E9D5B2C939}" type="presParOf" srcId="{DACE7D63-BF1B-440D-9BFA-B5B95945E19C}" destId="{49E9AF0A-BEC0-4E7E-BA37-FDF8D85C388E}" srcOrd="0" destOrd="0" presId="urn:microsoft.com/office/officeart/2005/8/layout/hierarchy2"/>
    <dgm:cxn modelId="{555B5BE7-BA5A-4A6F-A6B5-4076A33855B0}" type="presParOf" srcId="{DACE7D63-BF1B-440D-9BFA-B5B95945E19C}" destId="{278A8B60-D337-43CF-8F59-2F31ABF7D3E1}" srcOrd="1" destOrd="0" presId="urn:microsoft.com/office/officeart/2005/8/layout/hierarchy2"/>
    <dgm:cxn modelId="{9A20B98E-3EFD-45E8-92FD-4DD3B244EF67}" type="presParOf" srcId="{14442256-F440-4CDA-B2B8-5014607F79B1}" destId="{12224DC2-ACEF-40F7-A581-2398C73825F4}" srcOrd="2" destOrd="0" presId="urn:microsoft.com/office/officeart/2005/8/layout/hierarchy2"/>
    <dgm:cxn modelId="{FD5C8EE5-54F3-47E3-AF87-26EE555B1FCA}" type="presParOf" srcId="{12224DC2-ACEF-40F7-A581-2398C73825F4}" destId="{5427AD64-BAD4-4ECA-B37B-B5A347A5CC6F}" srcOrd="0" destOrd="0" presId="urn:microsoft.com/office/officeart/2005/8/layout/hierarchy2"/>
    <dgm:cxn modelId="{8BD12C22-17F6-4B04-9437-EE505908BB4D}" type="presParOf" srcId="{14442256-F440-4CDA-B2B8-5014607F79B1}" destId="{82145F60-2E81-48C3-AE15-F2B6FECA31C2}" srcOrd="3" destOrd="0" presId="urn:microsoft.com/office/officeart/2005/8/layout/hierarchy2"/>
    <dgm:cxn modelId="{1BA6EF03-B74D-409E-8ACA-68C16F881CF9}" type="presParOf" srcId="{82145F60-2E81-48C3-AE15-F2B6FECA31C2}" destId="{3C20E010-F1EF-4A15-BBB5-AD5A9B8D6DC1}" srcOrd="0" destOrd="0" presId="urn:microsoft.com/office/officeart/2005/8/layout/hierarchy2"/>
    <dgm:cxn modelId="{CC92B65D-044F-4ACD-A311-9BC1C750E61C}" type="presParOf" srcId="{82145F60-2E81-48C3-AE15-F2B6FECA31C2}" destId="{7AF9B4C2-F2EC-4E28-A57A-49AF4989677A}" srcOrd="1" destOrd="0" presId="urn:microsoft.com/office/officeart/2005/8/layout/hierarchy2"/>
    <dgm:cxn modelId="{2EA3C4F1-A59B-4436-B5BF-91CB0ADA9725}" type="presParOf" srcId="{14442256-F440-4CDA-B2B8-5014607F79B1}" destId="{DD69D046-01C8-4FDB-80EF-BF5B7A0241C3}" srcOrd="4" destOrd="0" presId="urn:microsoft.com/office/officeart/2005/8/layout/hierarchy2"/>
    <dgm:cxn modelId="{0D66773C-AEB3-44DE-B112-554C25B1A0B0}" type="presParOf" srcId="{DD69D046-01C8-4FDB-80EF-BF5B7A0241C3}" destId="{DDC7C938-205A-444E-89AA-C7CE2F820D34}" srcOrd="0" destOrd="0" presId="urn:microsoft.com/office/officeart/2005/8/layout/hierarchy2"/>
    <dgm:cxn modelId="{9BDBE912-6EBB-44DA-AAB1-0A0D02AC7869}" type="presParOf" srcId="{14442256-F440-4CDA-B2B8-5014607F79B1}" destId="{CDAC046B-B7C7-4956-9B98-B3FD9C0BC895}" srcOrd="5" destOrd="0" presId="urn:microsoft.com/office/officeart/2005/8/layout/hierarchy2"/>
    <dgm:cxn modelId="{6AAE965D-53A7-4ED1-8718-DB75BC422852}" type="presParOf" srcId="{CDAC046B-B7C7-4956-9B98-B3FD9C0BC895}" destId="{C56BFAC9-F21B-4AB9-8BEE-C6D77BEF17CD}" srcOrd="0" destOrd="0" presId="urn:microsoft.com/office/officeart/2005/8/layout/hierarchy2"/>
    <dgm:cxn modelId="{3BDB112C-B8A4-4D90-A536-280C3EAD38F6}" type="presParOf" srcId="{CDAC046B-B7C7-4956-9B98-B3FD9C0BC895}" destId="{7B672399-37CD-401B-A3A4-4A039B970AD0}" srcOrd="1" destOrd="0" presId="urn:microsoft.com/office/officeart/2005/8/layout/hierarchy2"/>
    <dgm:cxn modelId="{A890F0C9-D5A2-44E8-96EF-692B214EBE78}" type="presParOf" srcId="{14442256-F440-4CDA-B2B8-5014607F79B1}" destId="{87895BE6-49D4-4964-AFF7-7241F09D19CF}" srcOrd="6" destOrd="0" presId="urn:microsoft.com/office/officeart/2005/8/layout/hierarchy2"/>
    <dgm:cxn modelId="{91A121A1-867A-4234-A638-247B35B3E544}" type="presParOf" srcId="{87895BE6-49D4-4964-AFF7-7241F09D19CF}" destId="{E39F86FB-90B0-4948-B2CD-857F0BC35079}" srcOrd="0" destOrd="0" presId="urn:microsoft.com/office/officeart/2005/8/layout/hierarchy2"/>
    <dgm:cxn modelId="{735EC47D-8CB0-4846-BDA2-D169883EA149}" type="presParOf" srcId="{14442256-F440-4CDA-B2B8-5014607F79B1}" destId="{0635EFA4-325A-4D8C-8E11-6F89C92C4329}" srcOrd="7" destOrd="0" presId="urn:microsoft.com/office/officeart/2005/8/layout/hierarchy2"/>
    <dgm:cxn modelId="{4AF1D43C-E14D-4CBA-8C0B-4F64D1CAF673}" type="presParOf" srcId="{0635EFA4-325A-4D8C-8E11-6F89C92C4329}" destId="{6EB4C27F-D476-48E0-9051-1D70AFBF9FCF}" srcOrd="0" destOrd="0" presId="urn:microsoft.com/office/officeart/2005/8/layout/hierarchy2"/>
    <dgm:cxn modelId="{E1987D3C-AA09-4D16-B6C2-4D8C6130E623}" type="presParOf" srcId="{0635EFA4-325A-4D8C-8E11-6F89C92C4329}" destId="{2624F0D3-3430-4E76-A81E-1840658DAD30}" srcOrd="1" destOrd="0" presId="urn:microsoft.com/office/officeart/2005/8/layout/hierarchy2"/>
    <dgm:cxn modelId="{9ECDB04E-3CCD-43AE-ABEC-AB4412C1F7CD}" type="presParOf" srcId="{ACB740BB-AA73-4FD6-888F-4FA8D437028A}" destId="{DEA53751-90B5-4C5F-ADC8-446F5BB97D19}" srcOrd="2" destOrd="0" presId="urn:microsoft.com/office/officeart/2005/8/layout/hierarchy2"/>
    <dgm:cxn modelId="{2218A452-34CF-482D-80B6-43A0D8A5F18B}" type="presParOf" srcId="{DEA53751-90B5-4C5F-ADC8-446F5BB97D19}" destId="{87F1967E-F6F2-41F3-951B-0AF0BAAB184C}" srcOrd="0" destOrd="0" presId="urn:microsoft.com/office/officeart/2005/8/layout/hierarchy2"/>
    <dgm:cxn modelId="{716D07A3-DF60-4F07-B851-165D34F117CE}" type="presParOf" srcId="{ACB740BB-AA73-4FD6-888F-4FA8D437028A}" destId="{234FDA76-4A3F-4B82-877A-FDEAA66B73E4}" srcOrd="3" destOrd="0" presId="urn:microsoft.com/office/officeart/2005/8/layout/hierarchy2"/>
    <dgm:cxn modelId="{3FE3C082-D67D-4A75-8327-2C8E73BAC7C2}" type="presParOf" srcId="{234FDA76-4A3F-4B82-877A-FDEAA66B73E4}" destId="{A97D30A1-2F9F-4521-8202-DDA45E24635B}" srcOrd="0" destOrd="0" presId="urn:microsoft.com/office/officeart/2005/8/layout/hierarchy2"/>
    <dgm:cxn modelId="{ACEBE2F7-D24F-4FF1-95DD-9C4540D0FD5B}" type="presParOf" srcId="{234FDA76-4A3F-4B82-877A-FDEAA66B73E4}" destId="{5648F0C3-D068-4F5B-8780-30B31302CC60}" srcOrd="1" destOrd="0" presId="urn:microsoft.com/office/officeart/2005/8/layout/hierarchy2"/>
    <dgm:cxn modelId="{643AC412-3FEB-4595-9CBC-4ADEA97EED69}" type="presParOf" srcId="{ACB740BB-AA73-4FD6-888F-4FA8D437028A}" destId="{1759D63A-0412-4FD2-B026-928DB774BE2C}" srcOrd="4" destOrd="0" presId="urn:microsoft.com/office/officeart/2005/8/layout/hierarchy2"/>
    <dgm:cxn modelId="{4EEC0E77-9E6E-4319-AF35-C266BF97195B}" type="presParOf" srcId="{1759D63A-0412-4FD2-B026-928DB774BE2C}" destId="{9D236118-4C35-43AF-A62C-5971A06DE9D9}" srcOrd="0" destOrd="0" presId="urn:microsoft.com/office/officeart/2005/8/layout/hierarchy2"/>
    <dgm:cxn modelId="{FB0B68B6-497E-4FEE-94D6-CC49F9CED061}" type="presParOf" srcId="{ACB740BB-AA73-4FD6-888F-4FA8D437028A}" destId="{758D291C-F912-4B58-8885-714CC6879BF7}" srcOrd="5" destOrd="0" presId="urn:microsoft.com/office/officeart/2005/8/layout/hierarchy2"/>
    <dgm:cxn modelId="{87F8B8FC-5074-4697-841F-37F9BB8E8D67}" type="presParOf" srcId="{758D291C-F912-4B58-8885-714CC6879BF7}" destId="{3F0E78F8-3710-4D0F-A878-20441C937B6D}" srcOrd="0" destOrd="0" presId="urn:microsoft.com/office/officeart/2005/8/layout/hierarchy2"/>
    <dgm:cxn modelId="{02AEF55A-E587-413D-A82A-A68DE4BEA022}" type="presParOf" srcId="{758D291C-F912-4B58-8885-714CC6879BF7}" destId="{CD1EF36C-2C87-4EE3-894D-BBDC76D08FA9}" srcOrd="1" destOrd="0" presId="urn:microsoft.com/office/officeart/2005/8/layout/hierarchy2"/>
    <dgm:cxn modelId="{9CB47DCB-C5A6-486B-8309-921A5C636168}" type="presParOf" srcId="{CD1EF36C-2C87-4EE3-894D-BBDC76D08FA9}" destId="{327BDC62-5EAC-4E00-848B-21B372979B7C}" srcOrd="0" destOrd="0" presId="urn:microsoft.com/office/officeart/2005/8/layout/hierarchy2"/>
    <dgm:cxn modelId="{6B4F279E-C7A2-47D3-B9B2-DFA46A43C224}" type="presParOf" srcId="{327BDC62-5EAC-4E00-848B-21B372979B7C}" destId="{4B53EC76-D33B-4736-A234-C8586A62BCB8}" srcOrd="0" destOrd="0" presId="urn:microsoft.com/office/officeart/2005/8/layout/hierarchy2"/>
    <dgm:cxn modelId="{41FDAC1E-B794-4541-BCBF-A04DFAA3F89C}" type="presParOf" srcId="{CD1EF36C-2C87-4EE3-894D-BBDC76D08FA9}" destId="{5085A3F8-9035-48E5-8339-8842FB46D33A}" srcOrd="1" destOrd="0" presId="urn:microsoft.com/office/officeart/2005/8/layout/hierarchy2"/>
    <dgm:cxn modelId="{F07FE779-BB93-465B-B54F-A31FD2382F62}" type="presParOf" srcId="{5085A3F8-9035-48E5-8339-8842FB46D33A}" destId="{24F57792-E2EE-4823-8E1A-274FF9B47BA8}" srcOrd="0" destOrd="0" presId="urn:microsoft.com/office/officeart/2005/8/layout/hierarchy2"/>
    <dgm:cxn modelId="{F7D64F59-0E00-427D-B014-FEAB4816291E}" type="presParOf" srcId="{5085A3F8-9035-48E5-8339-8842FB46D33A}" destId="{ADB134FE-C581-4C92-A820-96460A426D30}" srcOrd="1" destOrd="0" presId="urn:microsoft.com/office/officeart/2005/8/layout/hierarchy2"/>
    <dgm:cxn modelId="{4AB741D0-BAB7-4669-B97C-F2D00871E7D7}" type="presParOf" srcId="{CD1EF36C-2C87-4EE3-894D-BBDC76D08FA9}" destId="{5D828ECF-09A1-4C20-9EBA-2F7393A4E53A}" srcOrd="2" destOrd="0" presId="urn:microsoft.com/office/officeart/2005/8/layout/hierarchy2"/>
    <dgm:cxn modelId="{50E72E50-F465-4B80-B5CE-057D044A33E0}" type="presParOf" srcId="{5D828ECF-09A1-4C20-9EBA-2F7393A4E53A}" destId="{211192F8-E2C3-49B8-865A-A8CC4E93A752}" srcOrd="0" destOrd="0" presId="urn:microsoft.com/office/officeart/2005/8/layout/hierarchy2"/>
    <dgm:cxn modelId="{534DB033-000C-41A9-8185-40E8C95CB025}" type="presParOf" srcId="{CD1EF36C-2C87-4EE3-894D-BBDC76D08FA9}" destId="{45F15176-75C9-4B7D-9C87-950EE0961925}" srcOrd="3" destOrd="0" presId="urn:microsoft.com/office/officeart/2005/8/layout/hierarchy2"/>
    <dgm:cxn modelId="{033FAA99-31FF-407B-92A3-4183B0E164AF}" type="presParOf" srcId="{45F15176-75C9-4B7D-9C87-950EE0961925}" destId="{930CBD4F-A24C-4EEE-BFC6-2B65874C8BBA}" srcOrd="0" destOrd="0" presId="urn:microsoft.com/office/officeart/2005/8/layout/hierarchy2"/>
    <dgm:cxn modelId="{D1EEC239-9AC3-4E23-B1FF-B83EC04FC1D2}" type="presParOf" srcId="{45F15176-75C9-4B7D-9C87-950EE0961925}" destId="{7066C279-C07F-4A1A-8D7A-F2D059973C13}" srcOrd="1" destOrd="0" presId="urn:microsoft.com/office/officeart/2005/8/layout/hierarchy2"/>
    <dgm:cxn modelId="{22145AE9-406B-4619-A6B6-AACD9E00A328}" type="presParOf" srcId="{ACB740BB-AA73-4FD6-888F-4FA8D437028A}" destId="{1F341269-5F93-4DAF-95CE-8AF0AB70D46A}" srcOrd="6" destOrd="0" presId="urn:microsoft.com/office/officeart/2005/8/layout/hierarchy2"/>
    <dgm:cxn modelId="{DDEC864E-68F6-45BD-ACA9-1043724D0D08}" type="presParOf" srcId="{1F341269-5F93-4DAF-95CE-8AF0AB70D46A}" destId="{5728AE0A-FF89-4220-899E-0BADA28A786A}" srcOrd="0" destOrd="0" presId="urn:microsoft.com/office/officeart/2005/8/layout/hierarchy2"/>
    <dgm:cxn modelId="{5E69C3FF-7B32-4D63-9872-C381B93F1705}" type="presParOf" srcId="{ACB740BB-AA73-4FD6-888F-4FA8D437028A}" destId="{B78DE1E1-9CBD-4E8D-8C7D-F7C114EF4694}" srcOrd="7" destOrd="0" presId="urn:microsoft.com/office/officeart/2005/8/layout/hierarchy2"/>
    <dgm:cxn modelId="{8C63DA8A-BBF0-4A64-9EA9-B0ACB750AE84}" type="presParOf" srcId="{B78DE1E1-9CBD-4E8D-8C7D-F7C114EF4694}" destId="{3F4B269D-AEB0-4903-9A73-16F9E34A2C73}" srcOrd="0" destOrd="0" presId="urn:microsoft.com/office/officeart/2005/8/layout/hierarchy2"/>
    <dgm:cxn modelId="{BB671DF0-1B75-4DBA-B0A8-D1FD9A8FB77B}" type="presParOf" srcId="{B78DE1E1-9CBD-4E8D-8C7D-F7C114EF4694}" destId="{75F6B4D2-500F-4C52-93E2-2BF4AF660015}" srcOrd="1" destOrd="0" presId="urn:microsoft.com/office/officeart/2005/8/layout/hierarchy2"/>
    <dgm:cxn modelId="{DE771116-A9C4-4419-B8FF-02DBE428054F}" type="presParOf" srcId="{75F6B4D2-500F-4C52-93E2-2BF4AF660015}" destId="{F4932567-0F11-479D-8C76-D8108E4E92E3}" srcOrd="0" destOrd="0" presId="urn:microsoft.com/office/officeart/2005/8/layout/hierarchy2"/>
    <dgm:cxn modelId="{7E720F89-1095-4586-9776-332D01DF6DE8}" type="presParOf" srcId="{F4932567-0F11-479D-8C76-D8108E4E92E3}" destId="{0037C3E1-0046-46B0-BEE5-912F6CD84B30}" srcOrd="0" destOrd="0" presId="urn:microsoft.com/office/officeart/2005/8/layout/hierarchy2"/>
    <dgm:cxn modelId="{3175C8F5-1EAC-4811-9054-A50D9E9CA3C1}" type="presParOf" srcId="{75F6B4D2-500F-4C52-93E2-2BF4AF660015}" destId="{D9A0944E-2B78-431E-982E-7A8D13ED1F12}" srcOrd="1" destOrd="0" presId="urn:microsoft.com/office/officeart/2005/8/layout/hierarchy2"/>
    <dgm:cxn modelId="{79532271-EF89-4E46-B4B3-89120313ECF8}" type="presParOf" srcId="{D9A0944E-2B78-431E-982E-7A8D13ED1F12}" destId="{48C8A691-A7E9-45F5-94FF-D9AEC64FCF55}" srcOrd="0" destOrd="0" presId="urn:microsoft.com/office/officeart/2005/8/layout/hierarchy2"/>
    <dgm:cxn modelId="{BD9C2C54-3082-4998-8337-96E4E0600611}" type="presParOf" srcId="{D9A0944E-2B78-431E-982E-7A8D13ED1F12}" destId="{27DAD31B-6CF9-4DA6-96FC-09D9779257C0}" srcOrd="1" destOrd="0" presId="urn:microsoft.com/office/officeart/2005/8/layout/hierarchy2"/>
  </dgm:cxnLst>
  <dgm:bg/>
  <dgm:whole>
    <a:ln w="1905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C6DA0B-E0AE-466F-ACE3-2626FED2E150}">
      <dsp:nvSpPr>
        <dsp:cNvPr id="0" name=""/>
        <dsp:cNvSpPr/>
      </dsp:nvSpPr>
      <dsp:spPr>
        <a:xfrm>
          <a:off x="3214" y="605274"/>
          <a:ext cx="2550318" cy="153019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国家資格</a:t>
          </a:r>
          <a:endParaRPr kumimoji="1" lang="en-US" altLang="ja-JP" sz="18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ｷｬﾘｱｺﾝｻﾙﾀﾝﾄ</a:t>
          </a:r>
          <a:endParaRPr lang="en-US" sz="18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214" y="605274"/>
        <a:ext cx="2550318" cy="1530191"/>
      </dsp:txXfrm>
    </dsp:sp>
    <dsp:sp modelId="{02C35704-F664-4BED-BB5D-A701F953812F}">
      <dsp:nvSpPr>
        <dsp:cNvPr id="0" name=""/>
        <dsp:cNvSpPr/>
      </dsp:nvSpPr>
      <dsp:spPr>
        <a:xfrm>
          <a:off x="2808565" y="605274"/>
          <a:ext cx="2550318" cy="1530191"/>
        </a:xfrm>
        <a:prstGeom prst="rect">
          <a:avLst/>
        </a:prstGeom>
        <a:gradFill rotWithShape="0">
          <a:gsLst>
            <a:gs pos="0">
              <a:schemeClr val="accent5">
                <a:hueOff val="-1419125"/>
                <a:satOff val="5687"/>
                <a:lumOff val="1233"/>
                <a:alphaOff val="0"/>
                <a:shade val="51000"/>
                <a:satMod val="130000"/>
              </a:schemeClr>
            </a:gs>
            <a:gs pos="80000">
              <a:schemeClr val="accent5">
                <a:hueOff val="-1419125"/>
                <a:satOff val="5687"/>
                <a:lumOff val="1233"/>
                <a:alphaOff val="0"/>
                <a:shade val="93000"/>
                <a:satMod val="130000"/>
              </a:schemeClr>
            </a:gs>
            <a:gs pos="100000">
              <a:schemeClr val="accent5">
                <a:hueOff val="-1419125"/>
                <a:satOff val="5687"/>
                <a:lumOff val="12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800" kern="120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産業ｶｳﾝｾﾗｰ</a:t>
          </a:r>
          <a:endParaRPr lang="en-US" sz="18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2808565" y="605274"/>
        <a:ext cx="2550318" cy="1530191"/>
      </dsp:txXfrm>
    </dsp:sp>
    <dsp:sp modelId="{7433E23F-8D48-458F-AA67-DEFAB0E8023D}">
      <dsp:nvSpPr>
        <dsp:cNvPr id="0" name=""/>
        <dsp:cNvSpPr/>
      </dsp:nvSpPr>
      <dsp:spPr>
        <a:xfrm>
          <a:off x="5613915" y="605274"/>
          <a:ext cx="2550318" cy="1530191"/>
        </a:xfrm>
        <a:prstGeom prst="rect">
          <a:avLst/>
        </a:prstGeom>
        <a:gradFill rotWithShape="0">
          <a:gsLst>
            <a:gs pos="0">
              <a:schemeClr val="accent5">
                <a:hueOff val="-2838251"/>
                <a:satOff val="11375"/>
                <a:lumOff val="2465"/>
                <a:alphaOff val="0"/>
                <a:shade val="51000"/>
                <a:satMod val="130000"/>
              </a:schemeClr>
            </a:gs>
            <a:gs pos="80000">
              <a:schemeClr val="accent5">
                <a:hueOff val="-2838251"/>
                <a:satOff val="11375"/>
                <a:lumOff val="2465"/>
                <a:alphaOff val="0"/>
                <a:shade val="93000"/>
                <a:satMod val="130000"/>
              </a:schemeClr>
            </a:gs>
            <a:gs pos="100000">
              <a:schemeClr val="accent5">
                <a:hueOff val="-2838251"/>
                <a:satOff val="11375"/>
                <a:lumOff val="246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800" kern="120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一社）ｱﾝｺﾝｼｬｽﾊﾞｲｱｽ研究所認定ﾄﾚｰﾅｰ</a:t>
          </a:r>
          <a:endParaRPr lang="en-US" sz="18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5613915" y="605274"/>
        <a:ext cx="2550318" cy="1530191"/>
      </dsp:txXfrm>
    </dsp:sp>
    <dsp:sp modelId="{27333A8B-89CB-4085-8A15-8975EB418B4E}">
      <dsp:nvSpPr>
        <dsp:cNvPr id="0" name=""/>
        <dsp:cNvSpPr/>
      </dsp:nvSpPr>
      <dsp:spPr>
        <a:xfrm>
          <a:off x="8419266" y="605274"/>
          <a:ext cx="2550318" cy="1530191"/>
        </a:xfrm>
        <a:prstGeom prst="rect">
          <a:avLst/>
        </a:prstGeom>
        <a:gradFill rotWithShape="0">
          <a:gsLst>
            <a:gs pos="0">
              <a:schemeClr val="accent5">
                <a:hueOff val="-4257376"/>
                <a:satOff val="17062"/>
                <a:lumOff val="3698"/>
                <a:alphaOff val="0"/>
                <a:shade val="51000"/>
                <a:satMod val="130000"/>
              </a:schemeClr>
            </a:gs>
            <a:gs pos="80000">
              <a:schemeClr val="accent5">
                <a:hueOff val="-4257376"/>
                <a:satOff val="17062"/>
                <a:lumOff val="3698"/>
                <a:alphaOff val="0"/>
                <a:shade val="93000"/>
                <a:satMod val="130000"/>
              </a:schemeClr>
            </a:gs>
            <a:gs pos="100000">
              <a:schemeClr val="accent5">
                <a:hueOff val="-4257376"/>
                <a:satOff val="17062"/>
                <a:lumOff val="36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800" kern="120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ICC </a:t>
          </a:r>
          <a:r>
            <a:rPr kumimoji="1" lang="ja-JP" sz="1800" kern="120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認定国際ｺｰﾁ</a:t>
          </a:r>
          <a:endParaRPr lang="en-US" sz="18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8419266" y="605274"/>
        <a:ext cx="2550318" cy="1530191"/>
      </dsp:txXfrm>
    </dsp:sp>
    <dsp:sp modelId="{416A1170-B45C-4206-A5C0-A921EA0B4DEB}">
      <dsp:nvSpPr>
        <dsp:cNvPr id="0" name=""/>
        <dsp:cNvSpPr/>
      </dsp:nvSpPr>
      <dsp:spPr>
        <a:xfrm>
          <a:off x="3214" y="2390497"/>
          <a:ext cx="2550318" cy="1530191"/>
        </a:xfrm>
        <a:prstGeom prst="rect">
          <a:avLst/>
        </a:prstGeom>
        <a:gradFill rotWithShape="0">
          <a:gsLst>
            <a:gs pos="0">
              <a:schemeClr val="accent5">
                <a:hueOff val="-5676501"/>
                <a:satOff val="22749"/>
                <a:lumOff val="4930"/>
                <a:alphaOff val="0"/>
                <a:shade val="51000"/>
                <a:satMod val="130000"/>
              </a:schemeClr>
            </a:gs>
            <a:gs pos="80000">
              <a:schemeClr val="accent5">
                <a:hueOff val="-5676501"/>
                <a:satOff val="22749"/>
                <a:lumOff val="4930"/>
                <a:alphaOff val="0"/>
                <a:shade val="93000"/>
                <a:satMod val="130000"/>
              </a:schemeClr>
            </a:gs>
            <a:gs pos="100000">
              <a:schemeClr val="accent5">
                <a:hueOff val="-5676501"/>
                <a:satOff val="22749"/>
                <a:lumOff val="49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The Bob Pike Group </a:t>
          </a:r>
          <a:r>
            <a:rPr kumimoji="1" lang="ja-JP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ﾌﾟﾛﾌｪｯｼｮﾅﾙﾄﾚｰﾅｰ認定：</a:t>
          </a:r>
          <a:br>
            <a:rPr kumimoji="1" lang="en-US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　　　　ﾄﾚｰﾆﾝｸﾞﾃﾞﾘﾊﾞﾘｰ＆ﾌｧｼﾘﾃｰｼｮﾝｽｷﾙ</a:t>
          </a:r>
          <a:endParaRPr lang="en-US" sz="18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214" y="2390497"/>
        <a:ext cx="2550318" cy="1530191"/>
      </dsp:txXfrm>
    </dsp:sp>
    <dsp:sp modelId="{C4DEF0C9-DF7F-4E99-A935-BCBD0C463A87}">
      <dsp:nvSpPr>
        <dsp:cNvPr id="0" name=""/>
        <dsp:cNvSpPr/>
      </dsp:nvSpPr>
      <dsp:spPr>
        <a:xfrm>
          <a:off x="2808565" y="2390497"/>
          <a:ext cx="2550318" cy="1530191"/>
        </a:xfrm>
        <a:prstGeom prst="rect">
          <a:avLst/>
        </a:prstGeom>
        <a:gradFill rotWithShape="0">
          <a:gsLst>
            <a:gs pos="0">
              <a:schemeClr val="accent5">
                <a:hueOff val="-7095626"/>
                <a:satOff val="28436"/>
                <a:lumOff val="6163"/>
                <a:alphaOff val="0"/>
                <a:shade val="51000"/>
                <a:satMod val="130000"/>
              </a:schemeClr>
            </a:gs>
            <a:gs pos="80000">
              <a:schemeClr val="accent5">
                <a:hueOff val="-7095626"/>
                <a:satOff val="28436"/>
                <a:lumOff val="6163"/>
                <a:alphaOff val="0"/>
                <a:shade val="93000"/>
                <a:satMod val="130000"/>
              </a:schemeClr>
            </a:gs>
            <a:gs pos="100000">
              <a:schemeClr val="accent5">
                <a:hueOff val="-7095626"/>
                <a:satOff val="28436"/>
                <a:lumOff val="61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800" kern="120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CLP </a:t>
          </a:r>
          <a:r>
            <a:rPr kumimoji="1" lang="ja-JP" sz="1800" kern="120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認定ﾌﾟﾚｾﾞﾝﾃｰｼｮ ﾝｽｷﾙｲﾝｽﾄﾗｸﾀｰ</a:t>
          </a:r>
          <a:endParaRPr lang="en-US" sz="18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2808565" y="2390497"/>
        <a:ext cx="2550318" cy="1530191"/>
      </dsp:txXfrm>
    </dsp:sp>
    <dsp:sp modelId="{2B661508-FE49-4386-94AD-06B95976A245}">
      <dsp:nvSpPr>
        <dsp:cNvPr id="0" name=""/>
        <dsp:cNvSpPr/>
      </dsp:nvSpPr>
      <dsp:spPr>
        <a:xfrm>
          <a:off x="5613915" y="2390497"/>
          <a:ext cx="2550318" cy="1530191"/>
        </a:xfrm>
        <a:prstGeom prst="rect">
          <a:avLst/>
        </a:prstGeom>
        <a:gradFill rotWithShape="0">
          <a:gsLst>
            <a:gs pos="0">
              <a:schemeClr val="accent5">
                <a:hueOff val="-8514751"/>
                <a:satOff val="34124"/>
                <a:lumOff val="7395"/>
                <a:alphaOff val="0"/>
                <a:shade val="51000"/>
                <a:satMod val="130000"/>
              </a:schemeClr>
            </a:gs>
            <a:gs pos="80000">
              <a:schemeClr val="accent5">
                <a:hueOff val="-8514751"/>
                <a:satOff val="34124"/>
                <a:lumOff val="7395"/>
                <a:alphaOff val="0"/>
                <a:shade val="93000"/>
                <a:satMod val="130000"/>
              </a:schemeClr>
            </a:gs>
            <a:gs pos="100000">
              <a:schemeClr val="accent5">
                <a:hueOff val="-8514751"/>
                <a:satOff val="34124"/>
                <a:lumOff val="73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ｻﾝﾀﾌｪ </a:t>
          </a:r>
          <a:r>
            <a:rPr kumimoji="1" lang="en-US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NLP/</a:t>
          </a:r>
          <a:r>
            <a:rPr kumimoji="1" lang="ja-JP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発達心理</a:t>
          </a:r>
          <a:br>
            <a:rPr kumimoji="1" lang="en-US" altLang="ja-JP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協会認定 </a:t>
          </a:r>
          <a:endParaRPr kumimoji="1" lang="en-US" altLang="ja-JP" sz="18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NLP </a:t>
          </a:r>
          <a:r>
            <a:rPr kumimoji="1" lang="ja-JP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ﾏｽﾀｰﾚﾍﾞﾙ </a:t>
          </a:r>
          <a:r>
            <a:rPr kumimoji="1" lang="en-US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2</a:t>
          </a:r>
          <a:endParaRPr lang="en-US" sz="18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5613915" y="2390497"/>
        <a:ext cx="2550318" cy="1530191"/>
      </dsp:txXfrm>
    </dsp:sp>
    <dsp:sp modelId="{4A3B6786-A8D1-4D82-B6E6-198E68FD1062}">
      <dsp:nvSpPr>
        <dsp:cNvPr id="0" name=""/>
        <dsp:cNvSpPr/>
      </dsp:nvSpPr>
      <dsp:spPr>
        <a:xfrm>
          <a:off x="8419266" y="2390497"/>
          <a:ext cx="2550318" cy="1530191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米国催眠協会認定</a:t>
          </a:r>
          <a:endParaRPr kumimoji="1" lang="en-US" altLang="ja-JP" sz="18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ﾋﾌﾟﾉｾﾗﾋﾟｽﾄ</a:t>
          </a:r>
          <a:endParaRPr lang="en-US" sz="18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8419266" y="2390497"/>
        <a:ext cx="2550318" cy="153019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675951-3CC7-4DC0-BCBD-0B2210E4DDA3}">
      <dsp:nvSpPr>
        <dsp:cNvPr id="0" name=""/>
        <dsp:cNvSpPr/>
      </dsp:nvSpPr>
      <dsp:spPr>
        <a:xfrm>
          <a:off x="1226474" y="2825"/>
          <a:ext cx="4046427" cy="219622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ea"/>
            <a:buNone/>
          </a:pPr>
          <a:r>
            <a:rPr lang="ja-JP" altLang="en-US" sz="3600" i="0" kern="12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初頭効果</a:t>
          </a:r>
          <a:br>
            <a:rPr lang="en-US" altLang="ja-JP" sz="3600" i="0" kern="12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lang="ja-JP" altLang="en-US" sz="3200" i="0" kern="12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（第一印象）</a:t>
          </a:r>
          <a:endParaRPr kumimoji="1" lang="ja-JP" altLang="en-US" sz="3600" kern="1200" dirty="0"/>
        </a:p>
      </dsp:txBody>
      <dsp:txXfrm>
        <a:off x="1226474" y="2825"/>
        <a:ext cx="4046427" cy="2196220"/>
      </dsp:txXfrm>
    </dsp:sp>
    <dsp:sp modelId="{6388AD1F-870E-46C8-993E-94A463E1839D}">
      <dsp:nvSpPr>
        <dsp:cNvPr id="0" name=""/>
        <dsp:cNvSpPr/>
      </dsp:nvSpPr>
      <dsp:spPr>
        <a:xfrm>
          <a:off x="5638938" y="2825"/>
          <a:ext cx="4046427" cy="2196220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ea"/>
            <a:buNone/>
          </a:pPr>
          <a:r>
            <a:rPr lang="ja-JP" altLang="en-US" sz="36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返報性</a:t>
          </a:r>
          <a:br>
            <a:rPr lang="en-US" altLang="ja-JP" sz="36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lang="en-US" altLang="ja-JP" sz="2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(</a:t>
          </a:r>
          <a:r>
            <a:rPr lang="ja-JP" altLang="en-US" sz="2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与えれば、与えられる</a:t>
          </a:r>
          <a:r>
            <a:rPr lang="en-US" altLang="ja-JP" sz="2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)</a:t>
          </a:r>
          <a:endParaRPr kumimoji="1" lang="ja-JP" altLang="en-US" sz="2800" kern="1200" dirty="0"/>
        </a:p>
      </dsp:txBody>
      <dsp:txXfrm>
        <a:off x="5638938" y="2825"/>
        <a:ext cx="4046427" cy="2196220"/>
      </dsp:txXfrm>
    </dsp:sp>
    <dsp:sp modelId="{D4C21F22-C04C-4AF1-9F2B-A30B7D113535}">
      <dsp:nvSpPr>
        <dsp:cNvPr id="0" name=""/>
        <dsp:cNvSpPr/>
      </dsp:nvSpPr>
      <dsp:spPr>
        <a:xfrm>
          <a:off x="3432706" y="2565082"/>
          <a:ext cx="4046427" cy="219622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ea"/>
            <a:buNone/>
          </a:pPr>
          <a:r>
            <a:rPr lang="ja-JP" altLang="en-US" sz="3600" kern="120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類似性</a:t>
          </a:r>
          <a:endParaRPr kumimoji="1" lang="ja-JP" altLang="en-US" sz="3600" kern="1200" dirty="0"/>
        </a:p>
      </dsp:txBody>
      <dsp:txXfrm>
        <a:off x="3432706" y="2565082"/>
        <a:ext cx="4046427" cy="219622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BB18C-0AC3-4147-A727-8321145CB777}">
      <dsp:nvSpPr>
        <dsp:cNvPr id="0" name=""/>
        <dsp:cNvSpPr/>
      </dsp:nvSpPr>
      <dsp:spPr>
        <a:xfrm>
          <a:off x="144704" y="87567"/>
          <a:ext cx="3269939" cy="19619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800" kern="12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言葉</a:t>
          </a:r>
        </a:p>
      </dsp:txBody>
      <dsp:txXfrm>
        <a:off x="144704" y="87567"/>
        <a:ext cx="3269939" cy="1961963"/>
      </dsp:txXfrm>
    </dsp:sp>
    <dsp:sp modelId="{FFF9004C-948D-4A46-8F14-305AFA574C3C}">
      <dsp:nvSpPr>
        <dsp:cNvPr id="0" name=""/>
        <dsp:cNvSpPr/>
      </dsp:nvSpPr>
      <dsp:spPr>
        <a:xfrm>
          <a:off x="3811712" y="46758"/>
          <a:ext cx="3269939" cy="196196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800" kern="12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テンポ</a:t>
          </a:r>
        </a:p>
      </dsp:txBody>
      <dsp:txXfrm>
        <a:off x="3811712" y="46758"/>
        <a:ext cx="3269939" cy="1961963"/>
      </dsp:txXfrm>
    </dsp:sp>
    <dsp:sp modelId="{D25B1F31-8398-41C0-9302-389FF4E3B7E1}">
      <dsp:nvSpPr>
        <dsp:cNvPr id="0" name=""/>
        <dsp:cNvSpPr/>
      </dsp:nvSpPr>
      <dsp:spPr>
        <a:xfrm>
          <a:off x="7362638" y="730"/>
          <a:ext cx="3269939" cy="196196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ja-JP" altLang="en-US" sz="4800" kern="12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声のトーン</a:t>
          </a:r>
        </a:p>
      </dsp:txBody>
      <dsp:txXfrm>
        <a:off x="7362638" y="730"/>
        <a:ext cx="3269939" cy="1961963"/>
      </dsp:txXfrm>
    </dsp:sp>
    <dsp:sp modelId="{0321EF83-12CA-4C23-AE43-88C32FA4C420}">
      <dsp:nvSpPr>
        <dsp:cNvPr id="0" name=""/>
        <dsp:cNvSpPr/>
      </dsp:nvSpPr>
      <dsp:spPr>
        <a:xfrm>
          <a:off x="168771" y="2289688"/>
          <a:ext cx="3269939" cy="196196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800" kern="12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しぐさ</a:t>
          </a:r>
        </a:p>
      </dsp:txBody>
      <dsp:txXfrm>
        <a:off x="168771" y="2289688"/>
        <a:ext cx="3269939" cy="1961963"/>
      </dsp:txXfrm>
    </dsp:sp>
    <dsp:sp modelId="{A5A334E2-9C4C-447A-9B4D-CA3B32A01D36}">
      <dsp:nvSpPr>
        <dsp:cNvPr id="0" name=""/>
        <dsp:cNvSpPr/>
      </dsp:nvSpPr>
      <dsp:spPr>
        <a:xfrm>
          <a:off x="3765704" y="2289688"/>
          <a:ext cx="3269939" cy="196196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800" kern="12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表情</a:t>
          </a:r>
        </a:p>
      </dsp:txBody>
      <dsp:txXfrm>
        <a:off x="3765704" y="2289688"/>
        <a:ext cx="3269939" cy="1961963"/>
      </dsp:txXfrm>
    </dsp:sp>
    <dsp:sp modelId="{31B6CCBB-D658-4889-B36C-F3A1B008B6CC}">
      <dsp:nvSpPr>
        <dsp:cNvPr id="0" name=""/>
        <dsp:cNvSpPr/>
      </dsp:nvSpPr>
      <dsp:spPr>
        <a:xfrm>
          <a:off x="7362638" y="2289688"/>
          <a:ext cx="3269939" cy="19619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ja-JP" altLang="en-US" sz="4800" kern="12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感情</a:t>
          </a:r>
        </a:p>
      </dsp:txBody>
      <dsp:txXfrm>
        <a:off x="7362638" y="2289688"/>
        <a:ext cx="3269939" cy="196196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BB18C-0AC3-4147-A727-8321145CB777}">
      <dsp:nvSpPr>
        <dsp:cNvPr id="0" name=""/>
        <dsp:cNvSpPr/>
      </dsp:nvSpPr>
      <dsp:spPr>
        <a:xfrm>
          <a:off x="144704" y="87567"/>
          <a:ext cx="3269939" cy="196196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600" kern="12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笑顔</a:t>
          </a:r>
        </a:p>
      </dsp:txBody>
      <dsp:txXfrm>
        <a:off x="144704" y="87567"/>
        <a:ext cx="3269939" cy="1961963"/>
      </dsp:txXfrm>
    </dsp:sp>
    <dsp:sp modelId="{FFF9004C-948D-4A46-8F14-305AFA574C3C}">
      <dsp:nvSpPr>
        <dsp:cNvPr id="0" name=""/>
        <dsp:cNvSpPr/>
      </dsp:nvSpPr>
      <dsp:spPr>
        <a:xfrm>
          <a:off x="3811712" y="46758"/>
          <a:ext cx="3269939" cy="1961963"/>
        </a:xfrm>
        <a:prstGeom prst="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600" kern="12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アイコンタクト</a:t>
          </a:r>
          <a:endParaRPr kumimoji="1" lang="ja-JP" altLang="en-US" sz="3600" kern="1200" dirty="0">
            <a:solidFill>
              <a:schemeClr val="bg1"/>
            </a:solidFill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811712" y="46758"/>
        <a:ext cx="3269939" cy="1961963"/>
      </dsp:txXfrm>
    </dsp:sp>
    <dsp:sp modelId="{D25B1F31-8398-41C0-9302-389FF4E3B7E1}">
      <dsp:nvSpPr>
        <dsp:cNvPr id="0" name=""/>
        <dsp:cNvSpPr/>
      </dsp:nvSpPr>
      <dsp:spPr>
        <a:xfrm>
          <a:off x="7439220" y="52977"/>
          <a:ext cx="3269939" cy="1961963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ja-JP" altLang="en-US" sz="3600" kern="12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あいづち</a:t>
          </a:r>
          <a:br>
            <a:rPr kumimoji="1" lang="en-US" altLang="ja-JP" sz="3600" kern="12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3600" kern="12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うなづき</a:t>
          </a:r>
        </a:p>
      </dsp:txBody>
      <dsp:txXfrm>
        <a:off x="7439220" y="52977"/>
        <a:ext cx="3269939" cy="1961963"/>
      </dsp:txXfrm>
    </dsp:sp>
    <dsp:sp modelId="{A5A334E2-9C4C-447A-9B4D-CA3B32A01D36}">
      <dsp:nvSpPr>
        <dsp:cNvPr id="0" name=""/>
        <dsp:cNvSpPr/>
      </dsp:nvSpPr>
      <dsp:spPr>
        <a:xfrm>
          <a:off x="1967237" y="2289688"/>
          <a:ext cx="3269939" cy="1961963"/>
        </a:xfrm>
        <a:prstGeom prst="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rPr>
            <a:t>共感</a:t>
          </a:r>
          <a:endParaRPr kumimoji="1" lang="ja-JP" altLang="en-US" sz="3600" kern="1200" dirty="0">
            <a:solidFill>
              <a:schemeClr val="bg1"/>
            </a:solidFill>
            <a:effectLst/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1967237" y="2289688"/>
        <a:ext cx="3269939" cy="1961963"/>
      </dsp:txXfrm>
    </dsp:sp>
    <dsp:sp modelId="{31B6CCBB-D658-4889-B36C-F3A1B008B6CC}">
      <dsp:nvSpPr>
        <dsp:cNvPr id="0" name=""/>
        <dsp:cNvSpPr/>
      </dsp:nvSpPr>
      <dsp:spPr>
        <a:xfrm>
          <a:off x="5564171" y="2289688"/>
          <a:ext cx="3269939" cy="1961963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ja-JP" altLang="en-US" sz="3600" kern="12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肯定的表現</a:t>
          </a:r>
        </a:p>
      </dsp:txBody>
      <dsp:txXfrm>
        <a:off x="5564171" y="2289688"/>
        <a:ext cx="3269939" cy="196196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1E4E0-EE5D-4A26-8B24-554E7C30138A}">
      <dsp:nvSpPr>
        <dsp:cNvPr id="0" name=""/>
        <dsp:cNvSpPr/>
      </dsp:nvSpPr>
      <dsp:spPr>
        <a:xfrm>
          <a:off x="836026" y="3263850"/>
          <a:ext cx="2345737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求められる薬剤師</a:t>
          </a:r>
        </a:p>
      </dsp:txBody>
      <dsp:txXfrm>
        <a:off x="854479" y="3282303"/>
        <a:ext cx="2308831" cy="593133"/>
      </dsp:txXfrm>
    </dsp:sp>
    <dsp:sp modelId="{46339D71-4094-42E4-9219-A7F5AE6E5A79}">
      <dsp:nvSpPr>
        <dsp:cNvPr id="0" name=""/>
        <dsp:cNvSpPr/>
      </dsp:nvSpPr>
      <dsp:spPr>
        <a:xfrm rot="17132988">
          <a:off x="2493688" y="2663255"/>
          <a:ext cx="1880182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880182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6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386775" y="2626184"/>
        <a:ext cx="94009" cy="94009"/>
      </dsp:txXfrm>
    </dsp:sp>
    <dsp:sp modelId="{7AC9511E-4010-42F2-8B0E-39DFB843EF99}">
      <dsp:nvSpPr>
        <dsp:cNvPr id="0" name=""/>
        <dsp:cNvSpPr/>
      </dsp:nvSpPr>
      <dsp:spPr>
        <a:xfrm>
          <a:off x="3685795" y="1452487"/>
          <a:ext cx="2155982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76200">
          <a:solidFill>
            <a:srgbClr val="002060"/>
          </a:solidFill>
          <a:prstDash val="sysDash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ノンテクニカルスキル</a:t>
          </a:r>
        </a:p>
      </dsp:txBody>
      <dsp:txXfrm>
        <a:off x="3704248" y="1470940"/>
        <a:ext cx="2119076" cy="593133"/>
      </dsp:txXfrm>
    </dsp:sp>
    <dsp:sp modelId="{25FF2E5C-BA6B-4AD3-B40A-0991FCAC90FA}">
      <dsp:nvSpPr>
        <dsp:cNvPr id="0" name=""/>
        <dsp:cNvSpPr/>
      </dsp:nvSpPr>
      <dsp:spPr>
        <a:xfrm rot="17350740">
          <a:off x="5326670" y="1033028"/>
          <a:ext cx="153424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534246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55437" y="1004605"/>
        <a:ext cx="76712" cy="76712"/>
      </dsp:txXfrm>
    </dsp:sp>
    <dsp:sp modelId="{E6949DAD-D4CD-4394-8D32-BFC210D1471F}">
      <dsp:nvSpPr>
        <dsp:cNvPr id="0" name=""/>
        <dsp:cNvSpPr/>
      </dsp:nvSpPr>
      <dsp:spPr>
        <a:xfrm>
          <a:off x="6345809" y="3396"/>
          <a:ext cx="2444452" cy="63003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感情コントロール</a:t>
          </a:r>
        </a:p>
      </dsp:txBody>
      <dsp:txXfrm>
        <a:off x="6364262" y="21849"/>
        <a:ext cx="2407546" cy="593133"/>
      </dsp:txXfrm>
    </dsp:sp>
    <dsp:sp modelId="{4A4BABB0-A39B-476D-8431-728B13704A31}">
      <dsp:nvSpPr>
        <dsp:cNvPr id="0" name=""/>
        <dsp:cNvSpPr/>
      </dsp:nvSpPr>
      <dsp:spPr>
        <a:xfrm rot="18325962">
          <a:off x="5659093" y="1403381"/>
          <a:ext cx="86940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69400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058" y="1391579"/>
        <a:ext cx="43470" cy="43470"/>
      </dsp:txXfrm>
    </dsp:sp>
    <dsp:sp modelId="{0F4598CC-FDF9-4715-998C-DC88C7E22EA4}">
      <dsp:nvSpPr>
        <dsp:cNvPr id="0" name=""/>
        <dsp:cNvSpPr/>
      </dsp:nvSpPr>
      <dsp:spPr>
        <a:xfrm>
          <a:off x="6345809" y="744102"/>
          <a:ext cx="2461828" cy="63003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感覚の鋭敏性</a:t>
          </a:r>
        </a:p>
      </dsp:txBody>
      <dsp:txXfrm>
        <a:off x="6364262" y="762555"/>
        <a:ext cx="2424922" cy="593133"/>
      </dsp:txXfrm>
    </dsp:sp>
    <dsp:sp modelId="{D5DEC416-F9D9-4851-B11B-B3A585BAABB6}">
      <dsp:nvSpPr>
        <dsp:cNvPr id="0" name=""/>
        <dsp:cNvSpPr/>
      </dsp:nvSpPr>
      <dsp:spPr>
        <a:xfrm>
          <a:off x="5841777" y="1757574"/>
          <a:ext cx="50403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504031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81192" y="1754906"/>
        <a:ext cx="25201" cy="25201"/>
      </dsp:txXfrm>
    </dsp:sp>
    <dsp:sp modelId="{99371390-5748-4A73-B61A-D563CED48402}">
      <dsp:nvSpPr>
        <dsp:cNvPr id="0" name=""/>
        <dsp:cNvSpPr/>
      </dsp:nvSpPr>
      <dsp:spPr>
        <a:xfrm>
          <a:off x="6345809" y="1452487"/>
          <a:ext cx="2496077" cy="63003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ソーシャルスタイル分析</a:t>
          </a:r>
        </a:p>
      </dsp:txBody>
      <dsp:txXfrm>
        <a:off x="6364262" y="1470940"/>
        <a:ext cx="2459171" cy="593133"/>
      </dsp:txXfrm>
    </dsp:sp>
    <dsp:sp modelId="{0EF3CC1D-5406-4550-8B9F-0DDA804BED72}">
      <dsp:nvSpPr>
        <dsp:cNvPr id="0" name=""/>
        <dsp:cNvSpPr/>
      </dsp:nvSpPr>
      <dsp:spPr>
        <a:xfrm rot="3345942">
          <a:off x="5645828" y="2127926"/>
          <a:ext cx="89593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95931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1395" y="2115461"/>
        <a:ext cx="44796" cy="44796"/>
      </dsp:txXfrm>
    </dsp:sp>
    <dsp:sp modelId="{A67A6D22-CDC6-4E23-A6E8-16EEBCD499A4}">
      <dsp:nvSpPr>
        <dsp:cNvPr id="0" name=""/>
        <dsp:cNvSpPr/>
      </dsp:nvSpPr>
      <dsp:spPr>
        <a:xfrm>
          <a:off x="6345809" y="2193193"/>
          <a:ext cx="2461828" cy="63003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アンコンシャス・バイアス</a:t>
          </a:r>
        </a:p>
      </dsp:txBody>
      <dsp:txXfrm>
        <a:off x="6364262" y="2211646"/>
        <a:ext cx="2424922" cy="593133"/>
      </dsp:txXfrm>
    </dsp:sp>
    <dsp:sp modelId="{0D5AD2A4-C222-4E87-BF69-9E2450B4D58B}">
      <dsp:nvSpPr>
        <dsp:cNvPr id="0" name=""/>
        <dsp:cNvSpPr/>
      </dsp:nvSpPr>
      <dsp:spPr>
        <a:xfrm rot="4261038">
          <a:off x="5319034" y="2490199"/>
          <a:ext cx="1549518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549518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55055" y="2461394"/>
        <a:ext cx="77475" cy="77475"/>
      </dsp:txXfrm>
    </dsp:sp>
    <dsp:sp modelId="{903ED94A-C19A-4CF0-A1A6-0D571E3F181D}">
      <dsp:nvSpPr>
        <dsp:cNvPr id="0" name=""/>
        <dsp:cNvSpPr/>
      </dsp:nvSpPr>
      <dsp:spPr>
        <a:xfrm>
          <a:off x="6345809" y="2917738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コミュニケーションスキル</a:t>
          </a:r>
        </a:p>
      </dsp:txBody>
      <dsp:txXfrm>
        <a:off x="6364262" y="2936191"/>
        <a:ext cx="2424922" cy="593133"/>
      </dsp:txXfrm>
    </dsp:sp>
    <dsp:sp modelId="{A3B7F6A8-115E-461D-8E18-7146AF9032EF}">
      <dsp:nvSpPr>
        <dsp:cNvPr id="0" name=""/>
        <dsp:cNvSpPr/>
      </dsp:nvSpPr>
      <dsp:spPr>
        <a:xfrm rot="17673548">
          <a:off x="8453310" y="2671336"/>
          <a:ext cx="121268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212686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29336" y="2650951"/>
        <a:ext cx="60634" cy="60634"/>
      </dsp:txXfrm>
    </dsp:sp>
    <dsp:sp modelId="{49E9AF0A-BEC0-4E7E-BA37-FDF8D85C388E}">
      <dsp:nvSpPr>
        <dsp:cNvPr id="0" name=""/>
        <dsp:cNvSpPr/>
      </dsp:nvSpPr>
      <dsp:spPr>
        <a:xfrm>
          <a:off x="9311669" y="1814759"/>
          <a:ext cx="1260078" cy="63003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積極的傾聴</a:t>
          </a:r>
        </a:p>
      </dsp:txBody>
      <dsp:txXfrm>
        <a:off x="9330122" y="1833212"/>
        <a:ext cx="1223172" cy="593133"/>
      </dsp:txXfrm>
    </dsp:sp>
    <dsp:sp modelId="{12224DC2-ACEF-40F7-A581-2398C73825F4}">
      <dsp:nvSpPr>
        <dsp:cNvPr id="0" name=""/>
        <dsp:cNvSpPr/>
      </dsp:nvSpPr>
      <dsp:spPr>
        <a:xfrm rot="19386019">
          <a:off x="8744511" y="3033608"/>
          <a:ext cx="63028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30285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43896" y="3027784"/>
        <a:ext cx="31514" cy="31514"/>
      </dsp:txXfrm>
    </dsp:sp>
    <dsp:sp modelId="{3C20E010-F1EF-4A15-BBB5-AD5A9B8D6DC1}">
      <dsp:nvSpPr>
        <dsp:cNvPr id="0" name=""/>
        <dsp:cNvSpPr/>
      </dsp:nvSpPr>
      <dsp:spPr>
        <a:xfrm>
          <a:off x="9311669" y="2539305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質問力</a:t>
          </a:r>
        </a:p>
      </dsp:txBody>
      <dsp:txXfrm>
        <a:off x="9330122" y="2557758"/>
        <a:ext cx="1223172" cy="593133"/>
      </dsp:txXfrm>
    </dsp:sp>
    <dsp:sp modelId="{DD69D046-01C8-4FDB-80EF-BF5B7A0241C3}">
      <dsp:nvSpPr>
        <dsp:cNvPr id="0" name=""/>
        <dsp:cNvSpPr/>
      </dsp:nvSpPr>
      <dsp:spPr>
        <a:xfrm rot="2068614">
          <a:off x="8753941" y="3395881"/>
          <a:ext cx="61142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11425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44368" y="3390528"/>
        <a:ext cx="30571" cy="30571"/>
      </dsp:txXfrm>
    </dsp:sp>
    <dsp:sp modelId="{C56BFAC9-F21B-4AB9-8BEE-C6D77BEF17CD}">
      <dsp:nvSpPr>
        <dsp:cNvPr id="0" name=""/>
        <dsp:cNvSpPr/>
      </dsp:nvSpPr>
      <dsp:spPr>
        <a:xfrm>
          <a:off x="9311669" y="3263850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説明力</a:t>
          </a:r>
        </a:p>
      </dsp:txBody>
      <dsp:txXfrm>
        <a:off x="9330122" y="3282303"/>
        <a:ext cx="1223172" cy="593133"/>
      </dsp:txXfrm>
    </dsp:sp>
    <dsp:sp modelId="{87895BE6-49D4-4964-AFF7-7241F09D19CF}">
      <dsp:nvSpPr>
        <dsp:cNvPr id="0" name=""/>
        <dsp:cNvSpPr/>
      </dsp:nvSpPr>
      <dsp:spPr>
        <a:xfrm rot="3887426">
          <a:off x="8467970" y="3758154"/>
          <a:ext cx="118336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183366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9030069" y="3738502"/>
        <a:ext cx="59168" cy="59168"/>
      </dsp:txXfrm>
    </dsp:sp>
    <dsp:sp modelId="{6EB4C27F-D476-48E0-9051-1D70AFBF9FCF}">
      <dsp:nvSpPr>
        <dsp:cNvPr id="0" name=""/>
        <dsp:cNvSpPr/>
      </dsp:nvSpPr>
      <dsp:spPr>
        <a:xfrm>
          <a:off x="9311669" y="3988395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交渉力</a:t>
          </a:r>
        </a:p>
      </dsp:txBody>
      <dsp:txXfrm>
        <a:off x="9330122" y="4006848"/>
        <a:ext cx="1223172" cy="593133"/>
      </dsp:txXfrm>
    </dsp:sp>
    <dsp:sp modelId="{DEA53751-90B5-4C5F-ADC8-446F5BB97D19}">
      <dsp:nvSpPr>
        <dsp:cNvPr id="0" name=""/>
        <dsp:cNvSpPr/>
      </dsp:nvSpPr>
      <dsp:spPr>
        <a:xfrm rot="17928693">
          <a:off x="2910849" y="3110741"/>
          <a:ext cx="104585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45859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3407633" y="3094527"/>
        <a:ext cx="52292" cy="52292"/>
      </dsp:txXfrm>
    </dsp:sp>
    <dsp:sp modelId="{A97D30A1-2F9F-4521-8202-DDA45E24635B}">
      <dsp:nvSpPr>
        <dsp:cNvPr id="0" name=""/>
        <dsp:cNvSpPr/>
      </dsp:nvSpPr>
      <dsp:spPr>
        <a:xfrm>
          <a:off x="3685795" y="2347458"/>
          <a:ext cx="2139853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テクニカルスキル</a:t>
          </a:r>
          <a:br>
            <a:rPr kumimoji="1" lang="en-US" altLang="ja-JP" sz="20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16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（非薬剤師・機械・外注）</a:t>
          </a:r>
          <a:endParaRPr kumimoji="1" lang="ja-JP" altLang="en-US" sz="20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704248" y="2365911"/>
        <a:ext cx="2102947" cy="593133"/>
      </dsp:txXfrm>
    </dsp:sp>
    <dsp:sp modelId="{1759D63A-0412-4FD2-B026-928DB774BE2C}">
      <dsp:nvSpPr>
        <dsp:cNvPr id="0" name=""/>
        <dsp:cNvSpPr/>
      </dsp:nvSpPr>
      <dsp:spPr>
        <a:xfrm rot="3310531">
          <a:off x="2992471" y="3931210"/>
          <a:ext cx="882617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82617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411714" y="3919077"/>
        <a:ext cx="44130" cy="44130"/>
      </dsp:txXfrm>
    </dsp:sp>
    <dsp:sp modelId="{3F0E78F8-3710-4D0F-A878-20441C937B6D}">
      <dsp:nvSpPr>
        <dsp:cNvPr id="0" name=""/>
        <dsp:cNvSpPr/>
      </dsp:nvSpPr>
      <dsp:spPr>
        <a:xfrm>
          <a:off x="3685795" y="3988395"/>
          <a:ext cx="2149845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800" kern="120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薬学的知見</a:t>
          </a:r>
          <a:endParaRPr kumimoji="1" lang="ja-JP" altLang="en-US" sz="18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704248" y="4006848"/>
        <a:ext cx="2112939" cy="593133"/>
      </dsp:txXfrm>
    </dsp:sp>
    <dsp:sp modelId="{327BDC62-5EAC-4E00-848B-21B372979B7C}">
      <dsp:nvSpPr>
        <dsp:cNvPr id="0" name=""/>
        <dsp:cNvSpPr/>
      </dsp:nvSpPr>
      <dsp:spPr>
        <a:xfrm rot="19531386">
          <a:off x="5781944" y="4120426"/>
          <a:ext cx="61142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11425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371" y="4115073"/>
        <a:ext cx="30571" cy="30571"/>
      </dsp:txXfrm>
    </dsp:sp>
    <dsp:sp modelId="{24F57792-E2EE-4823-8E1A-274FF9B47BA8}">
      <dsp:nvSpPr>
        <dsp:cNvPr id="0" name=""/>
        <dsp:cNvSpPr/>
      </dsp:nvSpPr>
      <dsp:spPr>
        <a:xfrm>
          <a:off x="6339672" y="3642283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患者対応レベル</a:t>
          </a:r>
        </a:p>
      </dsp:txBody>
      <dsp:txXfrm>
        <a:off x="6358125" y="3660736"/>
        <a:ext cx="2424922" cy="593133"/>
      </dsp:txXfrm>
    </dsp:sp>
    <dsp:sp modelId="{5D828ECF-09A1-4C20-9EBA-2F7393A4E53A}">
      <dsp:nvSpPr>
        <dsp:cNvPr id="0" name=""/>
        <dsp:cNvSpPr/>
      </dsp:nvSpPr>
      <dsp:spPr>
        <a:xfrm rot="2142401">
          <a:off x="5777298" y="4474619"/>
          <a:ext cx="62071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20716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139" y="4469034"/>
        <a:ext cx="31035" cy="31035"/>
      </dsp:txXfrm>
    </dsp:sp>
    <dsp:sp modelId="{930CBD4F-A24C-4EEE-BFC6-2B65874C8BBA}">
      <dsp:nvSpPr>
        <dsp:cNvPr id="0" name=""/>
        <dsp:cNvSpPr/>
      </dsp:nvSpPr>
      <dsp:spPr>
        <a:xfrm>
          <a:off x="6339672" y="4350668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専門職対応レベル</a:t>
          </a:r>
        </a:p>
      </dsp:txBody>
      <dsp:txXfrm>
        <a:off x="6358125" y="4369121"/>
        <a:ext cx="2424922" cy="593133"/>
      </dsp:txXfrm>
    </dsp:sp>
    <dsp:sp modelId="{1F341269-5F93-4DAF-95CE-8AF0AB70D46A}">
      <dsp:nvSpPr>
        <dsp:cNvPr id="0" name=""/>
        <dsp:cNvSpPr/>
      </dsp:nvSpPr>
      <dsp:spPr>
        <a:xfrm rot="4479187">
          <a:off x="2489860" y="4476317"/>
          <a:ext cx="188186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881865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3383746" y="4439203"/>
        <a:ext cx="94093" cy="94093"/>
      </dsp:txXfrm>
    </dsp:sp>
    <dsp:sp modelId="{3F4B269D-AEB0-4903-9A73-16F9E34A2C73}">
      <dsp:nvSpPr>
        <dsp:cNvPr id="0" name=""/>
        <dsp:cNvSpPr/>
      </dsp:nvSpPr>
      <dsp:spPr>
        <a:xfrm>
          <a:off x="3679822" y="5078610"/>
          <a:ext cx="2177403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地域ネットワーク</a:t>
          </a:r>
        </a:p>
      </dsp:txBody>
      <dsp:txXfrm>
        <a:off x="3698275" y="5097063"/>
        <a:ext cx="2140497" cy="593133"/>
      </dsp:txXfrm>
    </dsp:sp>
    <dsp:sp modelId="{F4932567-0F11-479D-8C76-D8108E4E92E3}">
      <dsp:nvSpPr>
        <dsp:cNvPr id="0" name=""/>
        <dsp:cNvSpPr/>
      </dsp:nvSpPr>
      <dsp:spPr>
        <a:xfrm rot="21577105">
          <a:off x="5857220" y="5381999"/>
          <a:ext cx="51001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510015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99478" y="5379181"/>
        <a:ext cx="25500" cy="25500"/>
      </dsp:txXfrm>
    </dsp:sp>
    <dsp:sp modelId="{48C8A691-A7E9-45F5-94FF-D9AEC64FCF55}">
      <dsp:nvSpPr>
        <dsp:cNvPr id="0" name=""/>
        <dsp:cNvSpPr/>
      </dsp:nvSpPr>
      <dsp:spPr>
        <a:xfrm>
          <a:off x="6367230" y="5075213"/>
          <a:ext cx="2462446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顔が浮かぶ関係</a:t>
          </a:r>
        </a:p>
      </dsp:txBody>
      <dsp:txXfrm>
        <a:off x="6385683" y="5093666"/>
        <a:ext cx="2425540" cy="59313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1E4E0-EE5D-4A26-8B24-554E7C30138A}">
      <dsp:nvSpPr>
        <dsp:cNvPr id="0" name=""/>
        <dsp:cNvSpPr/>
      </dsp:nvSpPr>
      <dsp:spPr>
        <a:xfrm>
          <a:off x="836026" y="3263850"/>
          <a:ext cx="2345737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求められる薬剤師</a:t>
          </a:r>
        </a:p>
      </dsp:txBody>
      <dsp:txXfrm>
        <a:off x="854479" y="3282303"/>
        <a:ext cx="2308831" cy="593133"/>
      </dsp:txXfrm>
    </dsp:sp>
    <dsp:sp modelId="{46339D71-4094-42E4-9219-A7F5AE6E5A79}">
      <dsp:nvSpPr>
        <dsp:cNvPr id="0" name=""/>
        <dsp:cNvSpPr/>
      </dsp:nvSpPr>
      <dsp:spPr>
        <a:xfrm rot="17132988">
          <a:off x="2493688" y="2663255"/>
          <a:ext cx="1880182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880182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6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386775" y="2626184"/>
        <a:ext cx="94009" cy="94009"/>
      </dsp:txXfrm>
    </dsp:sp>
    <dsp:sp modelId="{7AC9511E-4010-42F2-8B0E-39DFB843EF99}">
      <dsp:nvSpPr>
        <dsp:cNvPr id="0" name=""/>
        <dsp:cNvSpPr/>
      </dsp:nvSpPr>
      <dsp:spPr>
        <a:xfrm>
          <a:off x="3685795" y="1452487"/>
          <a:ext cx="2155982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76200">
          <a:solidFill>
            <a:srgbClr val="002060"/>
          </a:solidFill>
          <a:prstDash val="sysDash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ノンテクニカルスキル</a:t>
          </a:r>
        </a:p>
      </dsp:txBody>
      <dsp:txXfrm>
        <a:off x="3704248" y="1470940"/>
        <a:ext cx="2119076" cy="593133"/>
      </dsp:txXfrm>
    </dsp:sp>
    <dsp:sp modelId="{25FF2E5C-BA6B-4AD3-B40A-0991FCAC90FA}">
      <dsp:nvSpPr>
        <dsp:cNvPr id="0" name=""/>
        <dsp:cNvSpPr/>
      </dsp:nvSpPr>
      <dsp:spPr>
        <a:xfrm rot="17350740">
          <a:off x="5326670" y="1033028"/>
          <a:ext cx="153424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534246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55437" y="1004605"/>
        <a:ext cx="76712" cy="76712"/>
      </dsp:txXfrm>
    </dsp:sp>
    <dsp:sp modelId="{E6949DAD-D4CD-4394-8D32-BFC210D1471F}">
      <dsp:nvSpPr>
        <dsp:cNvPr id="0" name=""/>
        <dsp:cNvSpPr/>
      </dsp:nvSpPr>
      <dsp:spPr>
        <a:xfrm>
          <a:off x="6345809" y="3396"/>
          <a:ext cx="2444452" cy="63003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感情コントロール</a:t>
          </a:r>
        </a:p>
      </dsp:txBody>
      <dsp:txXfrm>
        <a:off x="6364262" y="21849"/>
        <a:ext cx="2407546" cy="593133"/>
      </dsp:txXfrm>
    </dsp:sp>
    <dsp:sp modelId="{4A4BABB0-A39B-476D-8431-728B13704A31}">
      <dsp:nvSpPr>
        <dsp:cNvPr id="0" name=""/>
        <dsp:cNvSpPr/>
      </dsp:nvSpPr>
      <dsp:spPr>
        <a:xfrm rot="18325962">
          <a:off x="5659093" y="1403381"/>
          <a:ext cx="86940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69400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058" y="1391579"/>
        <a:ext cx="43470" cy="43470"/>
      </dsp:txXfrm>
    </dsp:sp>
    <dsp:sp modelId="{0F4598CC-FDF9-4715-998C-DC88C7E22EA4}">
      <dsp:nvSpPr>
        <dsp:cNvPr id="0" name=""/>
        <dsp:cNvSpPr/>
      </dsp:nvSpPr>
      <dsp:spPr>
        <a:xfrm>
          <a:off x="6345809" y="744102"/>
          <a:ext cx="2461828" cy="63003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感覚の鋭敏性</a:t>
          </a:r>
        </a:p>
      </dsp:txBody>
      <dsp:txXfrm>
        <a:off x="6364262" y="762555"/>
        <a:ext cx="2424922" cy="593133"/>
      </dsp:txXfrm>
    </dsp:sp>
    <dsp:sp modelId="{D5DEC416-F9D9-4851-B11B-B3A585BAABB6}">
      <dsp:nvSpPr>
        <dsp:cNvPr id="0" name=""/>
        <dsp:cNvSpPr/>
      </dsp:nvSpPr>
      <dsp:spPr>
        <a:xfrm>
          <a:off x="5841777" y="1757574"/>
          <a:ext cx="50403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504031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81192" y="1754906"/>
        <a:ext cx="25201" cy="25201"/>
      </dsp:txXfrm>
    </dsp:sp>
    <dsp:sp modelId="{99371390-5748-4A73-B61A-D563CED48402}">
      <dsp:nvSpPr>
        <dsp:cNvPr id="0" name=""/>
        <dsp:cNvSpPr/>
      </dsp:nvSpPr>
      <dsp:spPr>
        <a:xfrm>
          <a:off x="6345809" y="1452487"/>
          <a:ext cx="2496077" cy="63003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ソーシャルスタイル分析</a:t>
          </a:r>
        </a:p>
      </dsp:txBody>
      <dsp:txXfrm>
        <a:off x="6364262" y="1470940"/>
        <a:ext cx="2459171" cy="593133"/>
      </dsp:txXfrm>
    </dsp:sp>
    <dsp:sp modelId="{0EF3CC1D-5406-4550-8B9F-0DDA804BED72}">
      <dsp:nvSpPr>
        <dsp:cNvPr id="0" name=""/>
        <dsp:cNvSpPr/>
      </dsp:nvSpPr>
      <dsp:spPr>
        <a:xfrm rot="3345942">
          <a:off x="5645828" y="2127926"/>
          <a:ext cx="89593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95931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1395" y="2115461"/>
        <a:ext cx="44796" cy="44796"/>
      </dsp:txXfrm>
    </dsp:sp>
    <dsp:sp modelId="{A67A6D22-CDC6-4E23-A6E8-16EEBCD499A4}">
      <dsp:nvSpPr>
        <dsp:cNvPr id="0" name=""/>
        <dsp:cNvSpPr/>
      </dsp:nvSpPr>
      <dsp:spPr>
        <a:xfrm>
          <a:off x="6345809" y="2193193"/>
          <a:ext cx="2461828" cy="63003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アンコンシャス・バイアス</a:t>
          </a:r>
        </a:p>
      </dsp:txBody>
      <dsp:txXfrm>
        <a:off x="6364262" y="2211646"/>
        <a:ext cx="2424922" cy="593133"/>
      </dsp:txXfrm>
    </dsp:sp>
    <dsp:sp modelId="{0D5AD2A4-C222-4E87-BF69-9E2450B4D58B}">
      <dsp:nvSpPr>
        <dsp:cNvPr id="0" name=""/>
        <dsp:cNvSpPr/>
      </dsp:nvSpPr>
      <dsp:spPr>
        <a:xfrm rot="4261038">
          <a:off x="5319034" y="2490199"/>
          <a:ext cx="1549518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549518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55055" y="2461394"/>
        <a:ext cx="77475" cy="77475"/>
      </dsp:txXfrm>
    </dsp:sp>
    <dsp:sp modelId="{903ED94A-C19A-4CF0-A1A6-0D571E3F181D}">
      <dsp:nvSpPr>
        <dsp:cNvPr id="0" name=""/>
        <dsp:cNvSpPr/>
      </dsp:nvSpPr>
      <dsp:spPr>
        <a:xfrm>
          <a:off x="6345809" y="2917738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コミュニケーションスキル</a:t>
          </a:r>
        </a:p>
      </dsp:txBody>
      <dsp:txXfrm>
        <a:off x="6364262" y="2936191"/>
        <a:ext cx="2424922" cy="593133"/>
      </dsp:txXfrm>
    </dsp:sp>
    <dsp:sp modelId="{A3B7F6A8-115E-461D-8E18-7146AF9032EF}">
      <dsp:nvSpPr>
        <dsp:cNvPr id="0" name=""/>
        <dsp:cNvSpPr/>
      </dsp:nvSpPr>
      <dsp:spPr>
        <a:xfrm rot="17673548">
          <a:off x="8453310" y="2671336"/>
          <a:ext cx="121268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212686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29336" y="2650951"/>
        <a:ext cx="60634" cy="60634"/>
      </dsp:txXfrm>
    </dsp:sp>
    <dsp:sp modelId="{49E9AF0A-BEC0-4E7E-BA37-FDF8D85C388E}">
      <dsp:nvSpPr>
        <dsp:cNvPr id="0" name=""/>
        <dsp:cNvSpPr/>
      </dsp:nvSpPr>
      <dsp:spPr>
        <a:xfrm>
          <a:off x="9311669" y="1814759"/>
          <a:ext cx="1260078" cy="63003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積極的傾聴</a:t>
          </a:r>
        </a:p>
      </dsp:txBody>
      <dsp:txXfrm>
        <a:off x="9330122" y="1833212"/>
        <a:ext cx="1223172" cy="593133"/>
      </dsp:txXfrm>
    </dsp:sp>
    <dsp:sp modelId="{12224DC2-ACEF-40F7-A581-2398C73825F4}">
      <dsp:nvSpPr>
        <dsp:cNvPr id="0" name=""/>
        <dsp:cNvSpPr/>
      </dsp:nvSpPr>
      <dsp:spPr>
        <a:xfrm rot="19386019">
          <a:off x="8744511" y="3033608"/>
          <a:ext cx="63028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30285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43896" y="3027784"/>
        <a:ext cx="31514" cy="31514"/>
      </dsp:txXfrm>
    </dsp:sp>
    <dsp:sp modelId="{3C20E010-F1EF-4A15-BBB5-AD5A9B8D6DC1}">
      <dsp:nvSpPr>
        <dsp:cNvPr id="0" name=""/>
        <dsp:cNvSpPr/>
      </dsp:nvSpPr>
      <dsp:spPr>
        <a:xfrm>
          <a:off x="9311669" y="2539305"/>
          <a:ext cx="1260078" cy="63003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質問力</a:t>
          </a:r>
        </a:p>
      </dsp:txBody>
      <dsp:txXfrm>
        <a:off x="9330122" y="2557758"/>
        <a:ext cx="1223172" cy="593133"/>
      </dsp:txXfrm>
    </dsp:sp>
    <dsp:sp modelId="{DD69D046-01C8-4FDB-80EF-BF5B7A0241C3}">
      <dsp:nvSpPr>
        <dsp:cNvPr id="0" name=""/>
        <dsp:cNvSpPr/>
      </dsp:nvSpPr>
      <dsp:spPr>
        <a:xfrm rot="2068614">
          <a:off x="8753941" y="3395881"/>
          <a:ext cx="61142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11425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44368" y="3390528"/>
        <a:ext cx="30571" cy="30571"/>
      </dsp:txXfrm>
    </dsp:sp>
    <dsp:sp modelId="{C56BFAC9-F21B-4AB9-8BEE-C6D77BEF17CD}">
      <dsp:nvSpPr>
        <dsp:cNvPr id="0" name=""/>
        <dsp:cNvSpPr/>
      </dsp:nvSpPr>
      <dsp:spPr>
        <a:xfrm>
          <a:off x="9311669" y="3263850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説明力</a:t>
          </a:r>
        </a:p>
      </dsp:txBody>
      <dsp:txXfrm>
        <a:off x="9330122" y="3282303"/>
        <a:ext cx="1223172" cy="593133"/>
      </dsp:txXfrm>
    </dsp:sp>
    <dsp:sp modelId="{87895BE6-49D4-4964-AFF7-7241F09D19CF}">
      <dsp:nvSpPr>
        <dsp:cNvPr id="0" name=""/>
        <dsp:cNvSpPr/>
      </dsp:nvSpPr>
      <dsp:spPr>
        <a:xfrm rot="3887426">
          <a:off x="8467970" y="3758154"/>
          <a:ext cx="118336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183366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9030069" y="3738502"/>
        <a:ext cx="59168" cy="59168"/>
      </dsp:txXfrm>
    </dsp:sp>
    <dsp:sp modelId="{6EB4C27F-D476-48E0-9051-1D70AFBF9FCF}">
      <dsp:nvSpPr>
        <dsp:cNvPr id="0" name=""/>
        <dsp:cNvSpPr/>
      </dsp:nvSpPr>
      <dsp:spPr>
        <a:xfrm>
          <a:off x="9311669" y="3988395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交渉力</a:t>
          </a:r>
        </a:p>
      </dsp:txBody>
      <dsp:txXfrm>
        <a:off x="9330122" y="4006848"/>
        <a:ext cx="1223172" cy="593133"/>
      </dsp:txXfrm>
    </dsp:sp>
    <dsp:sp modelId="{DEA53751-90B5-4C5F-ADC8-446F5BB97D19}">
      <dsp:nvSpPr>
        <dsp:cNvPr id="0" name=""/>
        <dsp:cNvSpPr/>
      </dsp:nvSpPr>
      <dsp:spPr>
        <a:xfrm rot="17928693">
          <a:off x="2910849" y="3110741"/>
          <a:ext cx="104585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45859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3407633" y="3094527"/>
        <a:ext cx="52292" cy="52292"/>
      </dsp:txXfrm>
    </dsp:sp>
    <dsp:sp modelId="{A97D30A1-2F9F-4521-8202-DDA45E24635B}">
      <dsp:nvSpPr>
        <dsp:cNvPr id="0" name=""/>
        <dsp:cNvSpPr/>
      </dsp:nvSpPr>
      <dsp:spPr>
        <a:xfrm>
          <a:off x="3685795" y="2347458"/>
          <a:ext cx="2139853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テクニカルスキル</a:t>
          </a:r>
          <a:br>
            <a:rPr kumimoji="1" lang="en-US" altLang="ja-JP" sz="20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16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（非薬剤師・機械・外注）</a:t>
          </a:r>
          <a:endParaRPr kumimoji="1" lang="ja-JP" altLang="en-US" sz="20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704248" y="2365911"/>
        <a:ext cx="2102947" cy="593133"/>
      </dsp:txXfrm>
    </dsp:sp>
    <dsp:sp modelId="{1759D63A-0412-4FD2-B026-928DB774BE2C}">
      <dsp:nvSpPr>
        <dsp:cNvPr id="0" name=""/>
        <dsp:cNvSpPr/>
      </dsp:nvSpPr>
      <dsp:spPr>
        <a:xfrm rot="3310531">
          <a:off x="2992471" y="3931210"/>
          <a:ext cx="882617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82617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411714" y="3919077"/>
        <a:ext cx="44130" cy="44130"/>
      </dsp:txXfrm>
    </dsp:sp>
    <dsp:sp modelId="{3F0E78F8-3710-4D0F-A878-20441C937B6D}">
      <dsp:nvSpPr>
        <dsp:cNvPr id="0" name=""/>
        <dsp:cNvSpPr/>
      </dsp:nvSpPr>
      <dsp:spPr>
        <a:xfrm>
          <a:off x="3685795" y="3988395"/>
          <a:ext cx="2149845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800" kern="120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薬学的知見</a:t>
          </a:r>
          <a:endParaRPr kumimoji="1" lang="ja-JP" altLang="en-US" sz="18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704248" y="4006848"/>
        <a:ext cx="2112939" cy="593133"/>
      </dsp:txXfrm>
    </dsp:sp>
    <dsp:sp modelId="{327BDC62-5EAC-4E00-848B-21B372979B7C}">
      <dsp:nvSpPr>
        <dsp:cNvPr id="0" name=""/>
        <dsp:cNvSpPr/>
      </dsp:nvSpPr>
      <dsp:spPr>
        <a:xfrm rot="19531386">
          <a:off x="5781944" y="4120426"/>
          <a:ext cx="61142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11425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371" y="4115073"/>
        <a:ext cx="30571" cy="30571"/>
      </dsp:txXfrm>
    </dsp:sp>
    <dsp:sp modelId="{24F57792-E2EE-4823-8E1A-274FF9B47BA8}">
      <dsp:nvSpPr>
        <dsp:cNvPr id="0" name=""/>
        <dsp:cNvSpPr/>
      </dsp:nvSpPr>
      <dsp:spPr>
        <a:xfrm>
          <a:off x="6339672" y="3642283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患者対応レベル</a:t>
          </a:r>
        </a:p>
      </dsp:txBody>
      <dsp:txXfrm>
        <a:off x="6358125" y="3660736"/>
        <a:ext cx="2424922" cy="593133"/>
      </dsp:txXfrm>
    </dsp:sp>
    <dsp:sp modelId="{5D828ECF-09A1-4C20-9EBA-2F7393A4E53A}">
      <dsp:nvSpPr>
        <dsp:cNvPr id="0" name=""/>
        <dsp:cNvSpPr/>
      </dsp:nvSpPr>
      <dsp:spPr>
        <a:xfrm rot="2142401">
          <a:off x="5777298" y="4474619"/>
          <a:ext cx="62071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20716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139" y="4469034"/>
        <a:ext cx="31035" cy="31035"/>
      </dsp:txXfrm>
    </dsp:sp>
    <dsp:sp modelId="{930CBD4F-A24C-4EEE-BFC6-2B65874C8BBA}">
      <dsp:nvSpPr>
        <dsp:cNvPr id="0" name=""/>
        <dsp:cNvSpPr/>
      </dsp:nvSpPr>
      <dsp:spPr>
        <a:xfrm>
          <a:off x="6339672" y="4350668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専門職対応レベル</a:t>
          </a:r>
        </a:p>
      </dsp:txBody>
      <dsp:txXfrm>
        <a:off x="6358125" y="4369121"/>
        <a:ext cx="2424922" cy="593133"/>
      </dsp:txXfrm>
    </dsp:sp>
    <dsp:sp modelId="{1F341269-5F93-4DAF-95CE-8AF0AB70D46A}">
      <dsp:nvSpPr>
        <dsp:cNvPr id="0" name=""/>
        <dsp:cNvSpPr/>
      </dsp:nvSpPr>
      <dsp:spPr>
        <a:xfrm rot="4479187">
          <a:off x="2489860" y="4476317"/>
          <a:ext cx="188186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881865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3383746" y="4439203"/>
        <a:ext cx="94093" cy="94093"/>
      </dsp:txXfrm>
    </dsp:sp>
    <dsp:sp modelId="{3F4B269D-AEB0-4903-9A73-16F9E34A2C73}">
      <dsp:nvSpPr>
        <dsp:cNvPr id="0" name=""/>
        <dsp:cNvSpPr/>
      </dsp:nvSpPr>
      <dsp:spPr>
        <a:xfrm>
          <a:off x="3679822" y="5078610"/>
          <a:ext cx="2177403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地域ネットワーク</a:t>
          </a:r>
        </a:p>
      </dsp:txBody>
      <dsp:txXfrm>
        <a:off x="3698275" y="5097063"/>
        <a:ext cx="2140497" cy="593133"/>
      </dsp:txXfrm>
    </dsp:sp>
    <dsp:sp modelId="{F4932567-0F11-479D-8C76-D8108E4E92E3}">
      <dsp:nvSpPr>
        <dsp:cNvPr id="0" name=""/>
        <dsp:cNvSpPr/>
      </dsp:nvSpPr>
      <dsp:spPr>
        <a:xfrm rot="21577105">
          <a:off x="5857220" y="5381999"/>
          <a:ext cx="51001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510015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99478" y="5379181"/>
        <a:ext cx="25500" cy="25500"/>
      </dsp:txXfrm>
    </dsp:sp>
    <dsp:sp modelId="{48C8A691-A7E9-45F5-94FF-D9AEC64FCF55}">
      <dsp:nvSpPr>
        <dsp:cNvPr id="0" name=""/>
        <dsp:cNvSpPr/>
      </dsp:nvSpPr>
      <dsp:spPr>
        <a:xfrm>
          <a:off x="6367230" y="5075213"/>
          <a:ext cx="2462446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顔が浮かぶ関係</a:t>
          </a:r>
        </a:p>
      </dsp:txBody>
      <dsp:txXfrm>
        <a:off x="6385683" y="5093666"/>
        <a:ext cx="2425540" cy="59313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1E4E0-EE5D-4A26-8B24-554E7C30138A}">
      <dsp:nvSpPr>
        <dsp:cNvPr id="0" name=""/>
        <dsp:cNvSpPr/>
      </dsp:nvSpPr>
      <dsp:spPr>
        <a:xfrm>
          <a:off x="836026" y="3263850"/>
          <a:ext cx="2345737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求められる薬剤師</a:t>
          </a:r>
        </a:p>
      </dsp:txBody>
      <dsp:txXfrm>
        <a:off x="854479" y="3282303"/>
        <a:ext cx="2308831" cy="593133"/>
      </dsp:txXfrm>
    </dsp:sp>
    <dsp:sp modelId="{46339D71-4094-42E4-9219-A7F5AE6E5A79}">
      <dsp:nvSpPr>
        <dsp:cNvPr id="0" name=""/>
        <dsp:cNvSpPr/>
      </dsp:nvSpPr>
      <dsp:spPr>
        <a:xfrm rot="17132988">
          <a:off x="2493688" y="2663255"/>
          <a:ext cx="1880182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880182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6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386775" y="2626184"/>
        <a:ext cx="94009" cy="94009"/>
      </dsp:txXfrm>
    </dsp:sp>
    <dsp:sp modelId="{7AC9511E-4010-42F2-8B0E-39DFB843EF99}">
      <dsp:nvSpPr>
        <dsp:cNvPr id="0" name=""/>
        <dsp:cNvSpPr/>
      </dsp:nvSpPr>
      <dsp:spPr>
        <a:xfrm>
          <a:off x="3685795" y="1452487"/>
          <a:ext cx="2155982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76200">
          <a:solidFill>
            <a:srgbClr val="002060"/>
          </a:solidFill>
          <a:prstDash val="sysDash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ノンテクニカルスキル</a:t>
          </a:r>
        </a:p>
      </dsp:txBody>
      <dsp:txXfrm>
        <a:off x="3704248" y="1470940"/>
        <a:ext cx="2119076" cy="593133"/>
      </dsp:txXfrm>
    </dsp:sp>
    <dsp:sp modelId="{25FF2E5C-BA6B-4AD3-B40A-0991FCAC90FA}">
      <dsp:nvSpPr>
        <dsp:cNvPr id="0" name=""/>
        <dsp:cNvSpPr/>
      </dsp:nvSpPr>
      <dsp:spPr>
        <a:xfrm rot="17350740">
          <a:off x="5326670" y="1033028"/>
          <a:ext cx="153424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534246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55437" y="1004605"/>
        <a:ext cx="76712" cy="76712"/>
      </dsp:txXfrm>
    </dsp:sp>
    <dsp:sp modelId="{E6949DAD-D4CD-4394-8D32-BFC210D1471F}">
      <dsp:nvSpPr>
        <dsp:cNvPr id="0" name=""/>
        <dsp:cNvSpPr/>
      </dsp:nvSpPr>
      <dsp:spPr>
        <a:xfrm>
          <a:off x="6345809" y="3396"/>
          <a:ext cx="2444452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感情コントロール</a:t>
          </a:r>
        </a:p>
      </dsp:txBody>
      <dsp:txXfrm>
        <a:off x="6364262" y="21849"/>
        <a:ext cx="2407546" cy="593133"/>
      </dsp:txXfrm>
    </dsp:sp>
    <dsp:sp modelId="{4A4BABB0-A39B-476D-8431-728B13704A31}">
      <dsp:nvSpPr>
        <dsp:cNvPr id="0" name=""/>
        <dsp:cNvSpPr/>
      </dsp:nvSpPr>
      <dsp:spPr>
        <a:xfrm rot="18325962">
          <a:off x="5659093" y="1403381"/>
          <a:ext cx="86940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69400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058" y="1391579"/>
        <a:ext cx="43470" cy="43470"/>
      </dsp:txXfrm>
    </dsp:sp>
    <dsp:sp modelId="{0F4598CC-FDF9-4715-998C-DC88C7E22EA4}">
      <dsp:nvSpPr>
        <dsp:cNvPr id="0" name=""/>
        <dsp:cNvSpPr/>
      </dsp:nvSpPr>
      <dsp:spPr>
        <a:xfrm>
          <a:off x="6345809" y="744102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感覚の鋭敏性</a:t>
          </a:r>
        </a:p>
      </dsp:txBody>
      <dsp:txXfrm>
        <a:off x="6364262" y="762555"/>
        <a:ext cx="2424922" cy="593133"/>
      </dsp:txXfrm>
    </dsp:sp>
    <dsp:sp modelId="{D5DEC416-F9D9-4851-B11B-B3A585BAABB6}">
      <dsp:nvSpPr>
        <dsp:cNvPr id="0" name=""/>
        <dsp:cNvSpPr/>
      </dsp:nvSpPr>
      <dsp:spPr>
        <a:xfrm>
          <a:off x="5841777" y="1757574"/>
          <a:ext cx="50403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504031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81192" y="1754906"/>
        <a:ext cx="25201" cy="25201"/>
      </dsp:txXfrm>
    </dsp:sp>
    <dsp:sp modelId="{99371390-5748-4A73-B61A-D563CED48402}">
      <dsp:nvSpPr>
        <dsp:cNvPr id="0" name=""/>
        <dsp:cNvSpPr/>
      </dsp:nvSpPr>
      <dsp:spPr>
        <a:xfrm>
          <a:off x="6345809" y="1452487"/>
          <a:ext cx="2496077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ソーシャルスタイル分析</a:t>
          </a:r>
        </a:p>
      </dsp:txBody>
      <dsp:txXfrm>
        <a:off x="6364262" y="1470940"/>
        <a:ext cx="2459171" cy="593133"/>
      </dsp:txXfrm>
    </dsp:sp>
    <dsp:sp modelId="{0EF3CC1D-5406-4550-8B9F-0DDA804BED72}">
      <dsp:nvSpPr>
        <dsp:cNvPr id="0" name=""/>
        <dsp:cNvSpPr/>
      </dsp:nvSpPr>
      <dsp:spPr>
        <a:xfrm rot="3345942">
          <a:off x="5645828" y="2127926"/>
          <a:ext cx="89593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95931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1395" y="2115461"/>
        <a:ext cx="44796" cy="44796"/>
      </dsp:txXfrm>
    </dsp:sp>
    <dsp:sp modelId="{A67A6D22-CDC6-4E23-A6E8-16EEBCD499A4}">
      <dsp:nvSpPr>
        <dsp:cNvPr id="0" name=""/>
        <dsp:cNvSpPr/>
      </dsp:nvSpPr>
      <dsp:spPr>
        <a:xfrm>
          <a:off x="6345809" y="2193193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アンコンシャス・バイアス</a:t>
          </a:r>
        </a:p>
      </dsp:txBody>
      <dsp:txXfrm>
        <a:off x="6364262" y="2211646"/>
        <a:ext cx="2424922" cy="593133"/>
      </dsp:txXfrm>
    </dsp:sp>
    <dsp:sp modelId="{0D5AD2A4-C222-4E87-BF69-9E2450B4D58B}">
      <dsp:nvSpPr>
        <dsp:cNvPr id="0" name=""/>
        <dsp:cNvSpPr/>
      </dsp:nvSpPr>
      <dsp:spPr>
        <a:xfrm rot="4261038">
          <a:off x="5319034" y="2490199"/>
          <a:ext cx="1549518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549518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55055" y="2461394"/>
        <a:ext cx="77475" cy="77475"/>
      </dsp:txXfrm>
    </dsp:sp>
    <dsp:sp modelId="{903ED94A-C19A-4CF0-A1A6-0D571E3F181D}">
      <dsp:nvSpPr>
        <dsp:cNvPr id="0" name=""/>
        <dsp:cNvSpPr/>
      </dsp:nvSpPr>
      <dsp:spPr>
        <a:xfrm>
          <a:off x="6345809" y="2917738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コミュニケーションスキル</a:t>
          </a:r>
        </a:p>
      </dsp:txBody>
      <dsp:txXfrm>
        <a:off x="6364262" y="2936191"/>
        <a:ext cx="2424922" cy="593133"/>
      </dsp:txXfrm>
    </dsp:sp>
    <dsp:sp modelId="{A3B7F6A8-115E-461D-8E18-7146AF9032EF}">
      <dsp:nvSpPr>
        <dsp:cNvPr id="0" name=""/>
        <dsp:cNvSpPr/>
      </dsp:nvSpPr>
      <dsp:spPr>
        <a:xfrm rot="17673548">
          <a:off x="8453310" y="2671336"/>
          <a:ext cx="121268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212686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29336" y="2650951"/>
        <a:ext cx="60634" cy="60634"/>
      </dsp:txXfrm>
    </dsp:sp>
    <dsp:sp modelId="{49E9AF0A-BEC0-4E7E-BA37-FDF8D85C388E}">
      <dsp:nvSpPr>
        <dsp:cNvPr id="0" name=""/>
        <dsp:cNvSpPr/>
      </dsp:nvSpPr>
      <dsp:spPr>
        <a:xfrm>
          <a:off x="9311669" y="1814759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積極的傾聴</a:t>
          </a:r>
        </a:p>
      </dsp:txBody>
      <dsp:txXfrm>
        <a:off x="9330122" y="1833212"/>
        <a:ext cx="1223172" cy="593133"/>
      </dsp:txXfrm>
    </dsp:sp>
    <dsp:sp modelId="{12224DC2-ACEF-40F7-A581-2398C73825F4}">
      <dsp:nvSpPr>
        <dsp:cNvPr id="0" name=""/>
        <dsp:cNvSpPr/>
      </dsp:nvSpPr>
      <dsp:spPr>
        <a:xfrm rot="19386019">
          <a:off x="8744511" y="3033608"/>
          <a:ext cx="63028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30285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43896" y="3027784"/>
        <a:ext cx="31514" cy="31514"/>
      </dsp:txXfrm>
    </dsp:sp>
    <dsp:sp modelId="{3C20E010-F1EF-4A15-BBB5-AD5A9B8D6DC1}">
      <dsp:nvSpPr>
        <dsp:cNvPr id="0" name=""/>
        <dsp:cNvSpPr/>
      </dsp:nvSpPr>
      <dsp:spPr>
        <a:xfrm>
          <a:off x="9311669" y="2539305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質問力</a:t>
          </a:r>
        </a:p>
      </dsp:txBody>
      <dsp:txXfrm>
        <a:off x="9330122" y="2557758"/>
        <a:ext cx="1223172" cy="593133"/>
      </dsp:txXfrm>
    </dsp:sp>
    <dsp:sp modelId="{DD69D046-01C8-4FDB-80EF-BF5B7A0241C3}">
      <dsp:nvSpPr>
        <dsp:cNvPr id="0" name=""/>
        <dsp:cNvSpPr/>
      </dsp:nvSpPr>
      <dsp:spPr>
        <a:xfrm rot="2068614">
          <a:off x="8753941" y="3395881"/>
          <a:ext cx="61142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11425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44368" y="3390528"/>
        <a:ext cx="30571" cy="30571"/>
      </dsp:txXfrm>
    </dsp:sp>
    <dsp:sp modelId="{C56BFAC9-F21B-4AB9-8BEE-C6D77BEF17CD}">
      <dsp:nvSpPr>
        <dsp:cNvPr id="0" name=""/>
        <dsp:cNvSpPr/>
      </dsp:nvSpPr>
      <dsp:spPr>
        <a:xfrm>
          <a:off x="9311669" y="3263850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説明力</a:t>
          </a:r>
        </a:p>
      </dsp:txBody>
      <dsp:txXfrm>
        <a:off x="9330122" y="3282303"/>
        <a:ext cx="1223172" cy="593133"/>
      </dsp:txXfrm>
    </dsp:sp>
    <dsp:sp modelId="{87895BE6-49D4-4964-AFF7-7241F09D19CF}">
      <dsp:nvSpPr>
        <dsp:cNvPr id="0" name=""/>
        <dsp:cNvSpPr/>
      </dsp:nvSpPr>
      <dsp:spPr>
        <a:xfrm rot="3887426">
          <a:off x="8467970" y="3758154"/>
          <a:ext cx="118336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183366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9030069" y="3738502"/>
        <a:ext cx="59168" cy="59168"/>
      </dsp:txXfrm>
    </dsp:sp>
    <dsp:sp modelId="{6EB4C27F-D476-48E0-9051-1D70AFBF9FCF}">
      <dsp:nvSpPr>
        <dsp:cNvPr id="0" name=""/>
        <dsp:cNvSpPr/>
      </dsp:nvSpPr>
      <dsp:spPr>
        <a:xfrm>
          <a:off x="9311669" y="3988395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交渉力</a:t>
          </a:r>
        </a:p>
      </dsp:txBody>
      <dsp:txXfrm>
        <a:off x="9330122" y="4006848"/>
        <a:ext cx="1223172" cy="593133"/>
      </dsp:txXfrm>
    </dsp:sp>
    <dsp:sp modelId="{DEA53751-90B5-4C5F-ADC8-446F5BB97D19}">
      <dsp:nvSpPr>
        <dsp:cNvPr id="0" name=""/>
        <dsp:cNvSpPr/>
      </dsp:nvSpPr>
      <dsp:spPr>
        <a:xfrm rot="17928693">
          <a:off x="2910849" y="3110741"/>
          <a:ext cx="104585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45859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3407633" y="3094527"/>
        <a:ext cx="52292" cy="52292"/>
      </dsp:txXfrm>
    </dsp:sp>
    <dsp:sp modelId="{A97D30A1-2F9F-4521-8202-DDA45E24635B}">
      <dsp:nvSpPr>
        <dsp:cNvPr id="0" name=""/>
        <dsp:cNvSpPr/>
      </dsp:nvSpPr>
      <dsp:spPr>
        <a:xfrm>
          <a:off x="3685795" y="2347458"/>
          <a:ext cx="2139853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テクニカルスキル</a:t>
          </a:r>
          <a:br>
            <a:rPr kumimoji="1" lang="en-US" altLang="ja-JP" sz="20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16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（非薬剤師・機械・外注）</a:t>
          </a:r>
          <a:endParaRPr kumimoji="1" lang="ja-JP" altLang="en-US" sz="20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704248" y="2365911"/>
        <a:ext cx="2102947" cy="593133"/>
      </dsp:txXfrm>
    </dsp:sp>
    <dsp:sp modelId="{1759D63A-0412-4FD2-B026-928DB774BE2C}">
      <dsp:nvSpPr>
        <dsp:cNvPr id="0" name=""/>
        <dsp:cNvSpPr/>
      </dsp:nvSpPr>
      <dsp:spPr>
        <a:xfrm rot="3310531">
          <a:off x="2992471" y="3931210"/>
          <a:ext cx="882617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82617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411714" y="3919077"/>
        <a:ext cx="44130" cy="44130"/>
      </dsp:txXfrm>
    </dsp:sp>
    <dsp:sp modelId="{3F0E78F8-3710-4D0F-A878-20441C937B6D}">
      <dsp:nvSpPr>
        <dsp:cNvPr id="0" name=""/>
        <dsp:cNvSpPr/>
      </dsp:nvSpPr>
      <dsp:spPr>
        <a:xfrm>
          <a:off x="3685795" y="3988395"/>
          <a:ext cx="2149845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800" kern="120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薬学的知見</a:t>
          </a:r>
          <a:endParaRPr kumimoji="1" lang="ja-JP" altLang="en-US" sz="18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704248" y="4006848"/>
        <a:ext cx="2112939" cy="593133"/>
      </dsp:txXfrm>
    </dsp:sp>
    <dsp:sp modelId="{327BDC62-5EAC-4E00-848B-21B372979B7C}">
      <dsp:nvSpPr>
        <dsp:cNvPr id="0" name=""/>
        <dsp:cNvSpPr/>
      </dsp:nvSpPr>
      <dsp:spPr>
        <a:xfrm rot="19531386">
          <a:off x="5781944" y="4120426"/>
          <a:ext cx="61142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11425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371" y="4115073"/>
        <a:ext cx="30571" cy="30571"/>
      </dsp:txXfrm>
    </dsp:sp>
    <dsp:sp modelId="{24F57792-E2EE-4823-8E1A-274FF9B47BA8}">
      <dsp:nvSpPr>
        <dsp:cNvPr id="0" name=""/>
        <dsp:cNvSpPr/>
      </dsp:nvSpPr>
      <dsp:spPr>
        <a:xfrm>
          <a:off x="6339672" y="3642283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患者対応レベル</a:t>
          </a:r>
        </a:p>
      </dsp:txBody>
      <dsp:txXfrm>
        <a:off x="6358125" y="3660736"/>
        <a:ext cx="2424922" cy="593133"/>
      </dsp:txXfrm>
    </dsp:sp>
    <dsp:sp modelId="{5D828ECF-09A1-4C20-9EBA-2F7393A4E53A}">
      <dsp:nvSpPr>
        <dsp:cNvPr id="0" name=""/>
        <dsp:cNvSpPr/>
      </dsp:nvSpPr>
      <dsp:spPr>
        <a:xfrm rot="2142401">
          <a:off x="5777298" y="4474619"/>
          <a:ext cx="62071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20716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139" y="4469034"/>
        <a:ext cx="31035" cy="31035"/>
      </dsp:txXfrm>
    </dsp:sp>
    <dsp:sp modelId="{930CBD4F-A24C-4EEE-BFC6-2B65874C8BBA}">
      <dsp:nvSpPr>
        <dsp:cNvPr id="0" name=""/>
        <dsp:cNvSpPr/>
      </dsp:nvSpPr>
      <dsp:spPr>
        <a:xfrm>
          <a:off x="6339672" y="4350668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専門職対応レベル</a:t>
          </a:r>
        </a:p>
      </dsp:txBody>
      <dsp:txXfrm>
        <a:off x="6358125" y="4369121"/>
        <a:ext cx="2424922" cy="593133"/>
      </dsp:txXfrm>
    </dsp:sp>
    <dsp:sp modelId="{1F341269-5F93-4DAF-95CE-8AF0AB70D46A}">
      <dsp:nvSpPr>
        <dsp:cNvPr id="0" name=""/>
        <dsp:cNvSpPr/>
      </dsp:nvSpPr>
      <dsp:spPr>
        <a:xfrm rot="4479187">
          <a:off x="2489860" y="4476317"/>
          <a:ext cx="188186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881865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3383746" y="4439203"/>
        <a:ext cx="94093" cy="94093"/>
      </dsp:txXfrm>
    </dsp:sp>
    <dsp:sp modelId="{3F4B269D-AEB0-4903-9A73-16F9E34A2C73}">
      <dsp:nvSpPr>
        <dsp:cNvPr id="0" name=""/>
        <dsp:cNvSpPr/>
      </dsp:nvSpPr>
      <dsp:spPr>
        <a:xfrm>
          <a:off x="3679822" y="5078610"/>
          <a:ext cx="2177403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地域ネットワーク</a:t>
          </a:r>
        </a:p>
      </dsp:txBody>
      <dsp:txXfrm>
        <a:off x="3698275" y="5097063"/>
        <a:ext cx="2140497" cy="593133"/>
      </dsp:txXfrm>
    </dsp:sp>
    <dsp:sp modelId="{F4932567-0F11-479D-8C76-D8108E4E92E3}">
      <dsp:nvSpPr>
        <dsp:cNvPr id="0" name=""/>
        <dsp:cNvSpPr/>
      </dsp:nvSpPr>
      <dsp:spPr>
        <a:xfrm rot="21577105">
          <a:off x="5857220" y="5381999"/>
          <a:ext cx="51001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510015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99478" y="5379181"/>
        <a:ext cx="25500" cy="25500"/>
      </dsp:txXfrm>
    </dsp:sp>
    <dsp:sp modelId="{48C8A691-A7E9-45F5-94FF-D9AEC64FCF55}">
      <dsp:nvSpPr>
        <dsp:cNvPr id="0" name=""/>
        <dsp:cNvSpPr/>
      </dsp:nvSpPr>
      <dsp:spPr>
        <a:xfrm>
          <a:off x="6367230" y="5075213"/>
          <a:ext cx="2462446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顔が浮かぶ関係</a:t>
          </a:r>
        </a:p>
      </dsp:txBody>
      <dsp:txXfrm>
        <a:off x="6385683" y="5093666"/>
        <a:ext cx="2425540" cy="593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D5B361-AF67-4B5D-BAE0-BE4FBC2C900D}">
      <dsp:nvSpPr>
        <dsp:cNvPr id="0" name=""/>
        <dsp:cNvSpPr/>
      </dsp:nvSpPr>
      <dsp:spPr>
        <a:xfrm rot="5400000">
          <a:off x="522367" y="2097815"/>
          <a:ext cx="1562395" cy="259979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546E28-8A94-46D2-8AF2-A5DF8600F304}">
      <dsp:nvSpPr>
        <dsp:cNvPr id="0" name=""/>
        <dsp:cNvSpPr/>
      </dsp:nvSpPr>
      <dsp:spPr>
        <a:xfrm>
          <a:off x="261564" y="2874593"/>
          <a:ext cx="2347106" cy="2057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000" kern="1200" dirty="0">
              <a:solidFill>
                <a:srgbClr val="0070C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無</a:t>
          </a:r>
          <a:r>
            <a:rPr kumimoji="1" lang="ja-JP" altLang="en-US" sz="40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意識的</a:t>
          </a:r>
          <a:br>
            <a:rPr kumimoji="1" lang="en-US" altLang="ja-JP" sz="4000" kern="12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4000" kern="1200" dirty="0">
              <a:solidFill>
                <a:srgbClr val="0070C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無</a:t>
          </a:r>
          <a:r>
            <a:rPr kumimoji="1" lang="ja-JP" altLang="en-US" sz="40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能</a:t>
          </a:r>
        </a:p>
      </dsp:txBody>
      <dsp:txXfrm>
        <a:off x="261564" y="2874593"/>
        <a:ext cx="2347106" cy="2057376"/>
      </dsp:txXfrm>
    </dsp:sp>
    <dsp:sp modelId="{B220C8D0-D96D-4A9D-8E6F-CEA89B20D2DB}">
      <dsp:nvSpPr>
        <dsp:cNvPr id="0" name=""/>
        <dsp:cNvSpPr/>
      </dsp:nvSpPr>
      <dsp:spPr>
        <a:xfrm>
          <a:off x="2165821" y="1906416"/>
          <a:ext cx="442850" cy="442850"/>
        </a:xfrm>
        <a:prstGeom prst="triangle">
          <a:avLst>
            <a:gd name="adj" fmla="val 100000"/>
          </a:avLst>
        </a:prstGeom>
        <a:solidFill>
          <a:schemeClr val="accent5">
            <a:hueOff val="205561"/>
            <a:satOff val="1625"/>
            <a:lumOff val="-2288"/>
            <a:alphaOff val="0"/>
          </a:schemeClr>
        </a:solidFill>
        <a:ln w="19525" cap="flat" cmpd="sng" algn="ctr">
          <a:solidFill>
            <a:schemeClr val="accent5">
              <a:hueOff val="205561"/>
              <a:satOff val="1625"/>
              <a:lumOff val="-22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AAEADE-628E-4F36-83F9-5AB7DCF0A703}">
      <dsp:nvSpPr>
        <dsp:cNvPr id="0" name=""/>
        <dsp:cNvSpPr/>
      </dsp:nvSpPr>
      <dsp:spPr>
        <a:xfrm rot="5400000">
          <a:off x="3395684" y="1386810"/>
          <a:ext cx="1562395" cy="259979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411122"/>
            <a:satOff val="3249"/>
            <a:lumOff val="-4575"/>
            <a:alphaOff val="0"/>
          </a:schemeClr>
        </a:solidFill>
        <a:ln w="19525" cap="flat" cmpd="sng" algn="ctr">
          <a:solidFill>
            <a:schemeClr val="accent5">
              <a:hueOff val="411122"/>
              <a:satOff val="3249"/>
              <a:lumOff val="-45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5AC3E-91A1-4BF6-A1CF-554C9D0B2647}">
      <dsp:nvSpPr>
        <dsp:cNvPr id="0" name=""/>
        <dsp:cNvSpPr/>
      </dsp:nvSpPr>
      <dsp:spPr>
        <a:xfrm>
          <a:off x="3134881" y="2163588"/>
          <a:ext cx="2347106" cy="2057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6500" kern="1200"/>
        </a:p>
      </dsp:txBody>
      <dsp:txXfrm>
        <a:off x="3134881" y="2163588"/>
        <a:ext cx="2347106" cy="2057376"/>
      </dsp:txXfrm>
    </dsp:sp>
    <dsp:sp modelId="{E8B9D4DC-56F8-4437-8C4C-84140724F1D9}">
      <dsp:nvSpPr>
        <dsp:cNvPr id="0" name=""/>
        <dsp:cNvSpPr/>
      </dsp:nvSpPr>
      <dsp:spPr>
        <a:xfrm>
          <a:off x="5039138" y="1195411"/>
          <a:ext cx="442850" cy="442850"/>
        </a:xfrm>
        <a:prstGeom prst="triangle">
          <a:avLst>
            <a:gd name="adj" fmla="val 100000"/>
          </a:avLst>
        </a:prstGeom>
        <a:solidFill>
          <a:schemeClr val="accent5">
            <a:hueOff val="616684"/>
            <a:satOff val="4874"/>
            <a:lumOff val="-6863"/>
            <a:alphaOff val="0"/>
          </a:schemeClr>
        </a:solidFill>
        <a:ln w="19525" cap="flat" cmpd="sng" algn="ctr">
          <a:solidFill>
            <a:schemeClr val="accent5">
              <a:hueOff val="616684"/>
              <a:satOff val="4874"/>
              <a:lumOff val="-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FC58A6-FC2C-4E0A-BF58-F7F7B30131BB}">
      <dsp:nvSpPr>
        <dsp:cNvPr id="0" name=""/>
        <dsp:cNvSpPr/>
      </dsp:nvSpPr>
      <dsp:spPr>
        <a:xfrm rot="5400000">
          <a:off x="6269001" y="675805"/>
          <a:ext cx="1562395" cy="259979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822245"/>
            <a:satOff val="6499"/>
            <a:lumOff val="-9151"/>
            <a:alphaOff val="0"/>
          </a:schemeClr>
        </a:solidFill>
        <a:ln w="19525" cap="flat" cmpd="sng" algn="ctr">
          <a:solidFill>
            <a:schemeClr val="accent5">
              <a:hueOff val="822245"/>
              <a:satOff val="6499"/>
              <a:lumOff val="-91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6E6CBC-4A3D-4606-AB4B-0CD10A5CD928}">
      <dsp:nvSpPr>
        <dsp:cNvPr id="0" name=""/>
        <dsp:cNvSpPr/>
      </dsp:nvSpPr>
      <dsp:spPr>
        <a:xfrm>
          <a:off x="6008198" y="1452583"/>
          <a:ext cx="2347106" cy="2057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4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意識的</a:t>
          </a:r>
          <a:r>
            <a:rPr kumimoji="1" lang="ja-JP" altLang="en-US" sz="4400" kern="12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有</a:t>
          </a:r>
          <a:r>
            <a:rPr kumimoji="1" lang="ja-JP" altLang="en-US" sz="44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能</a:t>
          </a:r>
        </a:p>
      </dsp:txBody>
      <dsp:txXfrm>
        <a:off x="6008198" y="1452583"/>
        <a:ext cx="2347106" cy="2057376"/>
      </dsp:txXfrm>
    </dsp:sp>
    <dsp:sp modelId="{4766A4D7-7479-4BCD-B658-52D220A917FD}">
      <dsp:nvSpPr>
        <dsp:cNvPr id="0" name=""/>
        <dsp:cNvSpPr/>
      </dsp:nvSpPr>
      <dsp:spPr>
        <a:xfrm>
          <a:off x="7912455" y="484405"/>
          <a:ext cx="442850" cy="442850"/>
        </a:xfrm>
        <a:prstGeom prst="triangle">
          <a:avLst>
            <a:gd name="adj" fmla="val 100000"/>
          </a:avLst>
        </a:prstGeom>
        <a:solidFill>
          <a:schemeClr val="accent5">
            <a:hueOff val="1027806"/>
            <a:satOff val="8123"/>
            <a:lumOff val="-11438"/>
            <a:alphaOff val="0"/>
          </a:schemeClr>
        </a:solidFill>
        <a:ln w="19525" cap="flat" cmpd="sng" algn="ctr">
          <a:solidFill>
            <a:schemeClr val="accent5">
              <a:hueOff val="1027806"/>
              <a:satOff val="8123"/>
              <a:lumOff val="-1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A8095F-4C52-409B-9DE7-35A13182091D}">
      <dsp:nvSpPr>
        <dsp:cNvPr id="0" name=""/>
        <dsp:cNvSpPr/>
      </dsp:nvSpPr>
      <dsp:spPr>
        <a:xfrm rot="5400000">
          <a:off x="9142318" y="-21332"/>
          <a:ext cx="1562395" cy="259979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1233367"/>
            <a:satOff val="9748"/>
            <a:lumOff val="-13726"/>
            <a:alphaOff val="0"/>
          </a:schemeClr>
        </a:solidFill>
        <a:ln w="19525" cap="flat" cmpd="sng" algn="ctr">
          <a:solidFill>
            <a:schemeClr val="accent5">
              <a:hueOff val="1233367"/>
              <a:satOff val="9748"/>
              <a:lumOff val="-1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09E15-5E12-4F3E-9D78-89C86818DB7C}">
      <dsp:nvSpPr>
        <dsp:cNvPr id="0" name=""/>
        <dsp:cNvSpPr/>
      </dsp:nvSpPr>
      <dsp:spPr>
        <a:xfrm>
          <a:off x="8881515" y="769311"/>
          <a:ext cx="2347106" cy="2029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000" kern="1200" dirty="0">
              <a:solidFill>
                <a:srgbClr val="0070C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無</a:t>
          </a:r>
          <a:r>
            <a:rPr kumimoji="1" lang="ja-JP" altLang="en-US" sz="40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意識的</a:t>
          </a:r>
          <a:br>
            <a:rPr kumimoji="1" lang="en-US" altLang="ja-JP" sz="4000" kern="12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4000" kern="12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有</a:t>
          </a:r>
          <a:r>
            <a:rPr kumimoji="1" lang="ja-JP" altLang="en-US" sz="40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能</a:t>
          </a:r>
        </a:p>
      </dsp:txBody>
      <dsp:txXfrm>
        <a:off x="8881515" y="769311"/>
        <a:ext cx="2347106" cy="20296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950A55-020F-43B9-92D8-4CA4BB434595}">
      <dsp:nvSpPr>
        <dsp:cNvPr id="0" name=""/>
        <dsp:cNvSpPr/>
      </dsp:nvSpPr>
      <dsp:spPr>
        <a:xfrm>
          <a:off x="0" y="594708"/>
          <a:ext cx="9202057" cy="9810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6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①スキルの基礎を学ぶ</a:t>
          </a:r>
        </a:p>
      </dsp:txBody>
      <dsp:txXfrm>
        <a:off x="47891" y="642599"/>
        <a:ext cx="9106275" cy="885263"/>
      </dsp:txXfrm>
    </dsp:sp>
    <dsp:sp modelId="{BD27870E-CF42-4F76-8787-C2A6BF21D920}">
      <dsp:nvSpPr>
        <dsp:cNvPr id="0" name=""/>
        <dsp:cNvSpPr/>
      </dsp:nvSpPr>
      <dsp:spPr>
        <a:xfrm>
          <a:off x="0" y="1575753"/>
          <a:ext cx="9202057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65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kumimoji="1" lang="ja-JP" altLang="en-US" sz="2800" kern="1200"/>
        </a:p>
      </dsp:txBody>
      <dsp:txXfrm>
        <a:off x="0" y="1575753"/>
        <a:ext cx="9202057" cy="645840"/>
      </dsp:txXfrm>
    </dsp:sp>
    <dsp:sp modelId="{EDC0CB9A-96F4-46CD-B1D3-C71CA759EE9A}">
      <dsp:nvSpPr>
        <dsp:cNvPr id="0" name=""/>
        <dsp:cNvSpPr/>
      </dsp:nvSpPr>
      <dsp:spPr>
        <a:xfrm>
          <a:off x="0" y="2221593"/>
          <a:ext cx="9202057" cy="98104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6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②ロールプレイング</a:t>
          </a:r>
        </a:p>
      </dsp:txBody>
      <dsp:txXfrm>
        <a:off x="47891" y="2269484"/>
        <a:ext cx="9106275" cy="885263"/>
      </dsp:txXfrm>
    </dsp:sp>
    <dsp:sp modelId="{31C13A04-1738-4A15-9731-A7E13F152F79}">
      <dsp:nvSpPr>
        <dsp:cNvPr id="0" name=""/>
        <dsp:cNvSpPr/>
      </dsp:nvSpPr>
      <dsp:spPr>
        <a:xfrm>
          <a:off x="0" y="3202637"/>
          <a:ext cx="9202057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65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kumimoji="1" lang="ja-JP" altLang="en-US" sz="2800" kern="1200"/>
        </a:p>
      </dsp:txBody>
      <dsp:txXfrm>
        <a:off x="0" y="3202637"/>
        <a:ext cx="9202057" cy="645840"/>
      </dsp:txXfrm>
    </dsp:sp>
    <dsp:sp modelId="{FA623924-38C5-460B-B15F-3DD7FFE5F6B6}">
      <dsp:nvSpPr>
        <dsp:cNvPr id="0" name=""/>
        <dsp:cNvSpPr/>
      </dsp:nvSpPr>
      <dsp:spPr>
        <a:xfrm>
          <a:off x="0" y="3848478"/>
          <a:ext cx="9202057" cy="98104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6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③スキル上位者からの適切なフィードバック</a:t>
          </a:r>
        </a:p>
      </dsp:txBody>
      <dsp:txXfrm>
        <a:off x="47891" y="3896369"/>
        <a:ext cx="9106275" cy="8852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1E4E0-EE5D-4A26-8B24-554E7C30138A}">
      <dsp:nvSpPr>
        <dsp:cNvPr id="0" name=""/>
        <dsp:cNvSpPr/>
      </dsp:nvSpPr>
      <dsp:spPr>
        <a:xfrm>
          <a:off x="836026" y="3263850"/>
          <a:ext cx="2345737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求められる薬剤師</a:t>
          </a:r>
        </a:p>
      </dsp:txBody>
      <dsp:txXfrm>
        <a:off x="854479" y="3282303"/>
        <a:ext cx="2308831" cy="593133"/>
      </dsp:txXfrm>
    </dsp:sp>
    <dsp:sp modelId="{46339D71-4094-42E4-9219-A7F5AE6E5A79}">
      <dsp:nvSpPr>
        <dsp:cNvPr id="0" name=""/>
        <dsp:cNvSpPr/>
      </dsp:nvSpPr>
      <dsp:spPr>
        <a:xfrm rot="17132988">
          <a:off x="2493688" y="2663255"/>
          <a:ext cx="1880182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880182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6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386775" y="2626184"/>
        <a:ext cx="94009" cy="94009"/>
      </dsp:txXfrm>
    </dsp:sp>
    <dsp:sp modelId="{7AC9511E-4010-42F2-8B0E-39DFB843EF99}">
      <dsp:nvSpPr>
        <dsp:cNvPr id="0" name=""/>
        <dsp:cNvSpPr/>
      </dsp:nvSpPr>
      <dsp:spPr>
        <a:xfrm>
          <a:off x="3685795" y="1452487"/>
          <a:ext cx="2155982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76200">
          <a:solidFill>
            <a:srgbClr val="002060"/>
          </a:solidFill>
          <a:prstDash val="sysDash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ノンテクニカルスキル</a:t>
          </a:r>
        </a:p>
      </dsp:txBody>
      <dsp:txXfrm>
        <a:off x="3704248" y="1470940"/>
        <a:ext cx="2119076" cy="593133"/>
      </dsp:txXfrm>
    </dsp:sp>
    <dsp:sp modelId="{25FF2E5C-BA6B-4AD3-B40A-0991FCAC90FA}">
      <dsp:nvSpPr>
        <dsp:cNvPr id="0" name=""/>
        <dsp:cNvSpPr/>
      </dsp:nvSpPr>
      <dsp:spPr>
        <a:xfrm rot="17350740">
          <a:off x="5326670" y="1033028"/>
          <a:ext cx="153424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534246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55437" y="1004605"/>
        <a:ext cx="76712" cy="76712"/>
      </dsp:txXfrm>
    </dsp:sp>
    <dsp:sp modelId="{E6949DAD-D4CD-4394-8D32-BFC210D1471F}">
      <dsp:nvSpPr>
        <dsp:cNvPr id="0" name=""/>
        <dsp:cNvSpPr/>
      </dsp:nvSpPr>
      <dsp:spPr>
        <a:xfrm>
          <a:off x="6345809" y="3396"/>
          <a:ext cx="2444452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感情コントロール</a:t>
          </a:r>
        </a:p>
      </dsp:txBody>
      <dsp:txXfrm>
        <a:off x="6364262" y="21849"/>
        <a:ext cx="2407546" cy="593133"/>
      </dsp:txXfrm>
    </dsp:sp>
    <dsp:sp modelId="{4A4BABB0-A39B-476D-8431-728B13704A31}">
      <dsp:nvSpPr>
        <dsp:cNvPr id="0" name=""/>
        <dsp:cNvSpPr/>
      </dsp:nvSpPr>
      <dsp:spPr>
        <a:xfrm rot="18325962">
          <a:off x="5659093" y="1403381"/>
          <a:ext cx="86940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69400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058" y="1391579"/>
        <a:ext cx="43470" cy="43470"/>
      </dsp:txXfrm>
    </dsp:sp>
    <dsp:sp modelId="{0F4598CC-FDF9-4715-998C-DC88C7E22EA4}">
      <dsp:nvSpPr>
        <dsp:cNvPr id="0" name=""/>
        <dsp:cNvSpPr/>
      </dsp:nvSpPr>
      <dsp:spPr>
        <a:xfrm>
          <a:off x="6345809" y="744102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感覚の鋭敏性</a:t>
          </a:r>
        </a:p>
      </dsp:txBody>
      <dsp:txXfrm>
        <a:off x="6364262" y="762555"/>
        <a:ext cx="2424922" cy="593133"/>
      </dsp:txXfrm>
    </dsp:sp>
    <dsp:sp modelId="{D5DEC416-F9D9-4851-B11B-B3A585BAABB6}">
      <dsp:nvSpPr>
        <dsp:cNvPr id="0" name=""/>
        <dsp:cNvSpPr/>
      </dsp:nvSpPr>
      <dsp:spPr>
        <a:xfrm>
          <a:off x="5841777" y="1757574"/>
          <a:ext cx="50403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504031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81192" y="1754906"/>
        <a:ext cx="25201" cy="25201"/>
      </dsp:txXfrm>
    </dsp:sp>
    <dsp:sp modelId="{99371390-5748-4A73-B61A-D563CED48402}">
      <dsp:nvSpPr>
        <dsp:cNvPr id="0" name=""/>
        <dsp:cNvSpPr/>
      </dsp:nvSpPr>
      <dsp:spPr>
        <a:xfrm>
          <a:off x="6345809" y="1452487"/>
          <a:ext cx="2496077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ソーシャルスタイル分析</a:t>
          </a:r>
        </a:p>
      </dsp:txBody>
      <dsp:txXfrm>
        <a:off x="6364262" y="1470940"/>
        <a:ext cx="2459171" cy="593133"/>
      </dsp:txXfrm>
    </dsp:sp>
    <dsp:sp modelId="{0EF3CC1D-5406-4550-8B9F-0DDA804BED72}">
      <dsp:nvSpPr>
        <dsp:cNvPr id="0" name=""/>
        <dsp:cNvSpPr/>
      </dsp:nvSpPr>
      <dsp:spPr>
        <a:xfrm rot="3345942">
          <a:off x="5645828" y="2127926"/>
          <a:ext cx="89593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95931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1395" y="2115461"/>
        <a:ext cx="44796" cy="44796"/>
      </dsp:txXfrm>
    </dsp:sp>
    <dsp:sp modelId="{A67A6D22-CDC6-4E23-A6E8-16EEBCD499A4}">
      <dsp:nvSpPr>
        <dsp:cNvPr id="0" name=""/>
        <dsp:cNvSpPr/>
      </dsp:nvSpPr>
      <dsp:spPr>
        <a:xfrm>
          <a:off x="6345809" y="2193193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アンコンシャス・バイアス</a:t>
          </a:r>
        </a:p>
      </dsp:txBody>
      <dsp:txXfrm>
        <a:off x="6364262" y="2211646"/>
        <a:ext cx="2424922" cy="593133"/>
      </dsp:txXfrm>
    </dsp:sp>
    <dsp:sp modelId="{0D5AD2A4-C222-4E87-BF69-9E2450B4D58B}">
      <dsp:nvSpPr>
        <dsp:cNvPr id="0" name=""/>
        <dsp:cNvSpPr/>
      </dsp:nvSpPr>
      <dsp:spPr>
        <a:xfrm rot="4261038">
          <a:off x="5319034" y="2490199"/>
          <a:ext cx="1549518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549518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55055" y="2461394"/>
        <a:ext cx="77475" cy="77475"/>
      </dsp:txXfrm>
    </dsp:sp>
    <dsp:sp modelId="{903ED94A-C19A-4CF0-A1A6-0D571E3F181D}">
      <dsp:nvSpPr>
        <dsp:cNvPr id="0" name=""/>
        <dsp:cNvSpPr/>
      </dsp:nvSpPr>
      <dsp:spPr>
        <a:xfrm>
          <a:off x="6345809" y="2917738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コミュニケーションスキル</a:t>
          </a:r>
        </a:p>
      </dsp:txBody>
      <dsp:txXfrm>
        <a:off x="6364262" y="2936191"/>
        <a:ext cx="2424922" cy="593133"/>
      </dsp:txXfrm>
    </dsp:sp>
    <dsp:sp modelId="{A3B7F6A8-115E-461D-8E18-7146AF9032EF}">
      <dsp:nvSpPr>
        <dsp:cNvPr id="0" name=""/>
        <dsp:cNvSpPr/>
      </dsp:nvSpPr>
      <dsp:spPr>
        <a:xfrm rot="17673548">
          <a:off x="8453310" y="2671336"/>
          <a:ext cx="121268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212686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29336" y="2650951"/>
        <a:ext cx="60634" cy="60634"/>
      </dsp:txXfrm>
    </dsp:sp>
    <dsp:sp modelId="{49E9AF0A-BEC0-4E7E-BA37-FDF8D85C388E}">
      <dsp:nvSpPr>
        <dsp:cNvPr id="0" name=""/>
        <dsp:cNvSpPr/>
      </dsp:nvSpPr>
      <dsp:spPr>
        <a:xfrm>
          <a:off x="9311669" y="1814759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積極的傾聴</a:t>
          </a:r>
        </a:p>
      </dsp:txBody>
      <dsp:txXfrm>
        <a:off x="9330122" y="1833212"/>
        <a:ext cx="1223172" cy="593133"/>
      </dsp:txXfrm>
    </dsp:sp>
    <dsp:sp modelId="{12224DC2-ACEF-40F7-A581-2398C73825F4}">
      <dsp:nvSpPr>
        <dsp:cNvPr id="0" name=""/>
        <dsp:cNvSpPr/>
      </dsp:nvSpPr>
      <dsp:spPr>
        <a:xfrm rot="19386019">
          <a:off x="8744511" y="3033608"/>
          <a:ext cx="63028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30285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43896" y="3027784"/>
        <a:ext cx="31514" cy="31514"/>
      </dsp:txXfrm>
    </dsp:sp>
    <dsp:sp modelId="{3C20E010-F1EF-4A15-BBB5-AD5A9B8D6DC1}">
      <dsp:nvSpPr>
        <dsp:cNvPr id="0" name=""/>
        <dsp:cNvSpPr/>
      </dsp:nvSpPr>
      <dsp:spPr>
        <a:xfrm>
          <a:off x="9311669" y="2539305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質問力</a:t>
          </a:r>
        </a:p>
      </dsp:txBody>
      <dsp:txXfrm>
        <a:off x="9330122" y="2557758"/>
        <a:ext cx="1223172" cy="593133"/>
      </dsp:txXfrm>
    </dsp:sp>
    <dsp:sp modelId="{DD69D046-01C8-4FDB-80EF-BF5B7A0241C3}">
      <dsp:nvSpPr>
        <dsp:cNvPr id="0" name=""/>
        <dsp:cNvSpPr/>
      </dsp:nvSpPr>
      <dsp:spPr>
        <a:xfrm rot="2068614">
          <a:off x="8753941" y="3395881"/>
          <a:ext cx="61142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11425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44368" y="3390528"/>
        <a:ext cx="30571" cy="30571"/>
      </dsp:txXfrm>
    </dsp:sp>
    <dsp:sp modelId="{C56BFAC9-F21B-4AB9-8BEE-C6D77BEF17CD}">
      <dsp:nvSpPr>
        <dsp:cNvPr id="0" name=""/>
        <dsp:cNvSpPr/>
      </dsp:nvSpPr>
      <dsp:spPr>
        <a:xfrm>
          <a:off x="9311669" y="3263850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説明力</a:t>
          </a:r>
        </a:p>
      </dsp:txBody>
      <dsp:txXfrm>
        <a:off x="9330122" y="3282303"/>
        <a:ext cx="1223172" cy="593133"/>
      </dsp:txXfrm>
    </dsp:sp>
    <dsp:sp modelId="{87895BE6-49D4-4964-AFF7-7241F09D19CF}">
      <dsp:nvSpPr>
        <dsp:cNvPr id="0" name=""/>
        <dsp:cNvSpPr/>
      </dsp:nvSpPr>
      <dsp:spPr>
        <a:xfrm rot="3887426">
          <a:off x="8467970" y="3758154"/>
          <a:ext cx="118336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183366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9030069" y="3738502"/>
        <a:ext cx="59168" cy="59168"/>
      </dsp:txXfrm>
    </dsp:sp>
    <dsp:sp modelId="{6EB4C27F-D476-48E0-9051-1D70AFBF9FCF}">
      <dsp:nvSpPr>
        <dsp:cNvPr id="0" name=""/>
        <dsp:cNvSpPr/>
      </dsp:nvSpPr>
      <dsp:spPr>
        <a:xfrm>
          <a:off x="9311669" y="3988395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交渉力</a:t>
          </a:r>
        </a:p>
      </dsp:txBody>
      <dsp:txXfrm>
        <a:off x="9330122" y="4006848"/>
        <a:ext cx="1223172" cy="593133"/>
      </dsp:txXfrm>
    </dsp:sp>
    <dsp:sp modelId="{DEA53751-90B5-4C5F-ADC8-446F5BB97D19}">
      <dsp:nvSpPr>
        <dsp:cNvPr id="0" name=""/>
        <dsp:cNvSpPr/>
      </dsp:nvSpPr>
      <dsp:spPr>
        <a:xfrm rot="17928693">
          <a:off x="2910849" y="3110741"/>
          <a:ext cx="104585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45859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3407633" y="3094527"/>
        <a:ext cx="52292" cy="52292"/>
      </dsp:txXfrm>
    </dsp:sp>
    <dsp:sp modelId="{A97D30A1-2F9F-4521-8202-DDA45E24635B}">
      <dsp:nvSpPr>
        <dsp:cNvPr id="0" name=""/>
        <dsp:cNvSpPr/>
      </dsp:nvSpPr>
      <dsp:spPr>
        <a:xfrm>
          <a:off x="3685795" y="2347458"/>
          <a:ext cx="2139853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テクニカルスキル</a:t>
          </a:r>
          <a:br>
            <a:rPr kumimoji="1" lang="en-US" altLang="ja-JP" sz="20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16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（非薬剤師・機械・外注）</a:t>
          </a:r>
          <a:endParaRPr kumimoji="1" lang="ja-JP" altLang="en-US" sz="20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704248" y="2365911"/>
        <a:ext cx="2102947" cy="593133"/>
      </dsp:txXfrm>
    </dsp:sp>
    <dsp:sp modelId="{1759D63A-0412-4FD2-B026-928DB774BE2C}">
      <dsp:nvSpPr>
        <dsp:cNvPr id="0" name=""/>
        <dsp:cNvSpPr/>
      </dsp:nvSpPr>
      <dsp:spPr>
        <a:xfrm rot="3310531">
          <a:off x="2992471" y="3931210"/>
          <a:ext cx="882617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82617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411714" y="3919077"/>
        <a:ext cx="44130" cy="44130"/>
      </dsp:txXfrm>
    </dsp:sp>
    <dsp:sp modelId="{3F0E78F8-3710-4D0F-A878-20441C937B6D}">
      <dsp:nvSpPr>
        <dsp:cNvPr id="0" name=""/>
        <dsp:cNvSpPr/>
      </dsp:nvSpPr>
      <dsp:spPr>
        <a:xfrm>
          <a:off x="3685795" y="3988395"/>
          <a:ext cx="2149845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800" kern="120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薬学的知見</a:t>
          </a:r>
          <a:endParaRPr kumimoji="1" lang="ja-JP" altLang="en-US" sz="18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704248" y="4006848"/>
        <a:ext cx="2112939" cy="593133"/>
      </dsp:txXfrm>
    </dsp:sp>
    <dsp:sp modelId="{327BDC62-5EAC-4E00-848B-21B372979B7C}">
      <dsp:nvSpPr>
        <dsp:cNvPr id="0" name=""/>
        <dsp:cNvSpPr/>
      </dsp:nvSpPr>
      <dsp:spPr>
        <a:xfrm rot="19531386">
          <a:off x="5781944" y="4120426"/>
          <a:ext cx="61142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11425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371" y="4115073"/>
        <a:ext cx="30571" cy="30571"/>
      </dsp:txXfrm>
    </dsp:sp>
    <dsp:sp modelId="{24F57792-E2EE-4823-8E1A-274FF9B47BA8}">
      <dsp:nvSpPr>
        <dsp:cNvPr id="0" name=""/>
        <dsp:cNvSpPr/>
      </dsp:nvSpPr>
      <dsp:spPr>
        <a:xfrm>
          <a:off x="6339672" y="3642283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患者対応レベル</a:t>
          </a:r>
        </a:p>
      </dsp:txBody>
      <dsp:txXfrm>
        <a:off x="6358125" y="3660736"/>
        <a:ext cx="2424922" cy="593133"/>
      </dsp:txXfrm>
    </dsp:sp>
    <dsp:sp modelId="{5D828ECF-09A1-4C20-9EBA-2F7393A4E53A}">
      <dsp:nvSpPr>
        <dsp:cNvPr id="0" name=""/>
        <dsp:cNvSpPr/>
      </dsp:nvSpPr>
      <dsp:spPr>
        <a:xfrm rot="2142401">
          <a:off x="5777298" y="4474619"/>
          <a:ext cx="62071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20716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139" y="4469034"/>
        <a:ext cx="31035" cy="31035"/>
      </dsp:txXfrm>
    </dsp:sp>
    <dsp:sp modelId="{930CBD4F-A24C-4EEE-BFC6-2B65874C8BBA}">
      <dsp:nvSpPr>
        <dsp:cNvPr id="0" name=""/>
        <dsp:cNvSpPr/>
      </dsp:nvSpPr>
      <dsp:spPr>
        <a:xfrm>
          <a:off x="6339672" y="4350668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専門職対応レベル</a:t>
          </a:r>
        </a:p>
      </dsp:txBody>
      <dsp:txXfrm>
        <a:off x="6358125" y="4369121"/>
        <a:ext cx="2424922" cy="593133"/>
      </dsp:txXfrm>
    </dsp:sp>
    <dsp:sp modelId="{1F341269-5F93-4DAF-95CE-8AF0AB70D46A}">
      <dsp:nvSpPr>
        <dsp:cNvPr id="0" name=""/>
        <dsp:cNvSpPr/>
      </dsp:nvSpPr>
      <dsp:spPr>
        <a:xfrm rot="4479187">
          <a:off x="2489860" y="4476317"/>
          <a:ext cx="188186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881865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3383746" y="4439203"/>
        <a:ext cx="94093" cy="94093"/>
      </dsp:txXfrm>
    </dsp:sp>
    <dsp:sp modelId="{3F4B269D-AEB0-4903-9A73-16F9E34A2C73}">
      <dsp:nvSpPr>
        <dsp:cNvPr id="0" name=""/>
        <dsp:cNvSpPr/>
      </dsp:nvSpPr>
      <dsp:spPr>
        <a:xfrm>
          <a:off x="3679822" y="5078610"/>
          <a:ext cx="2177403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地域ネットワーク</a:t>
          </a:r>
        </a:p>
      </dsp:txBody>
      <dsp:txXfrm>
        <a:off x="3698275" y="5097063"/>
        <a:ext cx="2140497" cy="593133"/>
      </dsp:txXfrm>
    </dsp:sp>
    <dsp:sp modelId="{F4932567-0F11-479D-8C76-D8108E4E92E3}">
      <dsp:nvSpPr>
        <dsp:cNvPr id="0" name=""/>
        <dsp:cNvSpPr/>
      </dsp:nvSpPr>
      <dsp:spPr>
        <a:xfrm rot="21577105">
          <a:off x="5857220" y="5381999"/>
          <a:ext cx="51001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510015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99478" y="5379181"/>
        <a:ext cx="25500" cy="25500"/>
      </dsp:txXfrm>
    </dsp:sp>
    <dsp:sp modelId="{48C8A691-A7E9-45F5-94FF-D9AEC64FCF55}">
      <dsp:nvSpPr>
        <dsp:cNvPr id="0" name=""/>
        <dsp:cNvSpPr/>
      </dsp:nvSpPr>
      <dsp:spPr>
        <a:xfrm>
          <a:off x="6367230" y="5075213"/>
          <a:ext cx="2462446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顔が浮かぶ関係</a:t>
          </a:r>
        </a:p>
      </dsp:txBody>
      <dsp:txXfrm>
        <a:off x="6385683" y="5093666"/>
        <a:ext cx="2425540" cy="5931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1E4E0-EE5D-4A26-8B24-554E7C30138A}">
      <dsp:nvSpPr>
        <dsp:cNvPr id="0" name=""/>
        <dsp:cNvSpPr/>
      </dsp:nvSpPr>
      <dsp:spPr>
        <a:xfrm>
          <a:off x="836026" y="3263850"/>
          <a:ext cx="2345737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求められる薬剤師</a:t>
          </a:r>
        </a:p>
      </dsp:txBody>
      <dsp:txXfrm>
        <a:off x="854479" y="3282303"/>
        <a:ext cx="2308831" cy="593133"/>
      </dsp:txXfrm>
    </dsp:sp>
    <dsp:sp modelId="{46339D71-4094-42E4-9219-A7F5AE6E5A79}">
      <dsp:nvSpPr>
        <dsp:cNvPr id="0" name=""/>
        <dsp:cNvSpPr/>
      </dsp:nvSpPr>
      <dsp:spPr>
        <a:xfrm rot="17132988">
          <a:off x="2493688" y="2663255"/>
          <a:ext cx="1880182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880182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6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386775" y="2626184"/>
        <a:ext cx="94009" cy="94009"/>
      </dsp:txXfrm>
    </dsp:sp>
    <dsp:sp modelId="{7AC9511E-4010-42F2-8B0E-39DFB843EF99}">
      <dsp:nvSpPr>
        <dsp:cNvPr id="0" name=""/>
        <dsp:cNvSpPr/>
      </dsp:nvSpPr>
      <dsp:spPr>
        <a:xfrm>
          <a:off x="3685795" y="1452487"/>
          <a:ext cx="2155982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76200">
          <a:solidFill>
            <a:srgbClr val="002060"/>
          </a:solidFill>
          <a:prstDash val="sysDash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ノンテクニカルスキル</a:t>
          </a:r>
        </a:p>
      </dsp:txBody>
      <dsp:txXfrm>
        <a:off x="3704248" y="1470940"/>
        <a:ext cx="2119076" cy="593133"/>
      </dsp:txXfrm>
    </dsp:sp>
    <dsp:sp modelId="{25FF2E5C-BA6B-4AD3-B40A-0991FCAC90FA}">
      <dsp:nvSpPr>
        <dsp:cNvPr id="0" name=""/>
        <dsp:cNvSpPr/>
      </dsp:nvSpPr>
      <dsp:spPr>
        <a:xfrm rot="17350740">
          <a:off x="5326670" y="1033028"/>
          <a:ext cx="153424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534246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55437" y="1004605"/>
        <a:ext cx="76712" cy="76712"/>
      </dsp:txXfrm>
    </dsp:sp>
    <dsp:sp modelId="{E6949DAD-D4CD-4394-8D32-BFC210D1471F}">
      <dsp:nvSpPr>
        <dsp:cNvPr id="0" name=""/>
        <dsp:cNvSpPr/>
      </dsp:nvSpPr>
      <dsp:spPr>
        <a:xfrm>
          <a:off x="6345809" y="3396"/>
          <a:ext cx="2444452" cy="63003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感情コントロール</a:t>
          </a:r>
        </a:p>
      </dsp:txBody>
      <dsp:txXfrm>
        <a:off x="6364262" y="21849"/>
        <a:ext cx="2407546" cy="593133"/>
      </dsp:txXfrm>
    </dsp:sp>
    <dsp:sp modelId="{4A4BABB0-A39B-476D-8431-728B13704A31}">
      <dsp:nvSpPr>
        <dsp:cNvPr id="0" name=""/>
        <dsp:cNvSpPr/>
      </dsp:nvSpPr>
      <dsp:spPr>
        <a:xfrm rot="18325962">
          <a:off x="5659093" y="1403381"/>
          <a:ext cx="86940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69400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058" y="1391579"/>
        <a:ext cx="43470" cy="43470"/>
      </dsp:txXfrm>
    </dsp:sp>
    <dsp:sp modelId="{0F4598CC-FDF9-4715-998C-DC88C7E22EA4}">
      <dsp:nvSpPr>
        <dsp:cNvPr id="0" name=""/>
        <dsp:cNvSpPr/>
      </dsp:nvSpPr>
      <dsp:spPr>
        <a:xfrm>
          <a:off x="6345809" y="744102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感覚の鋭敏性</a:t>
          </a:r>
        </a:p>
      </dsp:txBody>
      <dsp:txXfrm>
        <a:off x="6364262" y="762555"/>
        <a:ext cx="2424922" cy="593133"/>
      </dsp:txXfrm>
    </dsp:sp>
    <dsp:sp modelId="{D5DEC416-F9D9-4851-B11B-B3A585BAABB6}">
      <dsp:nvSpPr>
        <dsp:cNvPr id="0" name=""/>
        <dsp:cNvSpPr/>
      </dsp:nvSpPr>
      <dsp:spPr>
        <a:xfrm>
          <a:off x="5841777" y="1757574"/>
          <a:ext cx="50403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504031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81192" y="1754906"/>
        <a:ext cx="25201" cy="25201"/>
      </dsp:txXfrm>
    </dsp:sp>
    <dsp:sp modelId="{99371390-5748-4A73-B61A-D563CED48402}">
      <dsp:nvSpPr>
        <dsp:cNvPr id="0" name=""/>
        <dsp:cNvSpPr/>
      </dsp:nvSpPr>
      <dsp:spPr>
        <a:xfrm>
          <a:off x="6345809" y="1452487"/>
          <a:ext cx="2496077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ソーシャルスタイル分析</a:t>
          </a:r>
        </a:p>
      </dsp:txBody>
      <dsp:txXfrm>
        <a:off x="6364262" y="1470940"/>
        <a:ext cx="2459171" cy="593133"/>
      </dsp:txXfrm>
    </dsp:sp>
    <dsp:sp modelId="{0EF3CC1D-5406-4550-8B9F-0DDA804BED72}">
      <dsp:nvSpPr>
        <dsp:cNvPr id="0" name=""/>
        <dsp:cNvSpPr/>
      </dsp:nvSpPr>
      <dsp:spPr>
        <a:xfrm rot="3345942">
          <a:off x="5645828" y="2127926"/>
          <a:ext cx="89593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95931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1395" y="2115461"/>
        <a:ext cx="44796" cy="44796"/>
      </dsp:txXfrm>
    </dsp:sp>
    <dsp:sp modelId="{A67A6D22-CDC6-4E23-A6E8-16EEBCD499A4}">
      <dsp:nvSpPr>
        <dsp:cNvPr id="0" name=""/>
        <dsp:cNvSpPr/>
      </dsp:nvSpPr>
      <dsp:spPr>
        <a:xfrm>
          <a:off x="6345809" y="2193193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アンコンシャス・バイアス</a:t>
          </a:r>
        </a:p>
      </dsp:txBody>
      <dsp:txXfrm>
        <a:off x="6364262" y="2211646"/>
        <a:ext cx="2424922" cy="593133"/>
      </dsp:txXfrm>
    </dsp:sp>
    <dsp:sp modelId="{0D5AD2A4-C222-4E87-BF69-9E2450B4D58B}">
      <dsp:nvSpPr>
        <dsp:cNvPr id="0" name=""/>
        <dsp:cNvSpPr/>
      </dsp:nvSpPr>
      <dsp:spPr>
        <a:xfrm rot="4261038">
          <a:off x="5319034" y="2490199"/>
          <a:ext cx="1549518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549518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55055" y="2461394"/>
        <a:ext cx="77475" cy="77475"/>
      </dsp:txXfrm>
    </dsp:sp>
    <dsp:sp modelId="{903ED94A-C19A-4CF0-A1A6-0D571E3F181D}">
      <dsp:nvSpPr>
        <dsp:cNvPr id="0" name=""/>
        <dsp:cNvSpPr/>
      </dsp:nvSpPr>
      <dsp:spPr>
        <a:xfrm>
          <a:off x="6345809" y="2917738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コミュニケーションスキル</a:t>
          </a:r>
        </a:p>
      </dsp:txBody>
      <dsp:txXfrm>
        <a:off x="6364262" y="2936191"/>
        <a:ext cx="2424922" cy="593133"/>
      </dsp:txXfrm>
    </dsp:sp>
    <dsp:sp modelId="{A3B7F6A8-115E-461D-8E18-7146AF9032EF}">
      <dsp:nvSpPr>
        <dsp:cNvPr id="0" name=""/>
        <dsp:cNvSpPr/>
      </dsp:nvSpPr>
      <dsp:spPr>
        <a:xfrm rot="17673548">
          <a:off x="8453310" y="2671336"/>
          <a:ext cx="121268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212686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29336" y="2650951"/>
        <a:ext cx="60634" cy="60634"/>
      </dsp:txXfrm>
    </dsp:sp>
    <dsp:sp modelId="{49E9AF0A-BEC0-4E7E-BA37-FDF8D85C388E}">
      <dsp:nvSpPr>
        <dsp:cNvPr id="0" name=""/>
        <dsp:cNvSpPr/>
      </dsp:nvSpPr>
      <dsp:spPr>
        <a:xfrm>
          <a:off x="9311669" y="1814759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積極的傾聴</a:t>
          </a:r>
        </a:p>
      </dsp:txBody>
      <dsp:txXfrm>
        <a:off x="9330122" y="1833212"/>
        <a:ext cx="1223172" cy="593133"/>
      </dsp:txXfrm>
    </dsp:sp>
    <dsp:sp modelId="{12224DC2-ACEF-40F7-A581-2398C73825F4}">
      <dsp:nvSpPr>
        <dsp:cNvPr id="0" name=""/>
        <dsp:cNvSpPr/>
      </dsp:nvSpPr>
      <dsp:spPr>
        <a:xfrm rot="19386019">
          <a:off x="8744511" y="3033608"/>
          <a:ext cx="63028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30285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43896" y="3027784"/>
        <a:ext cx="31514" cy="31514"/>
      </dsp:txXfrm>
    </dsp:sp>
    <dsp:sp modelId="{3C20E010-F1EF-4A15-BBB5-AD5A9B8D6DC1}">
      <dsp:nvSpPr>
        <dsp:cNvPr id="0" name=""/>
        <dsp:cNvSpPr/>
      </dsp:nvSpPr>
      <dsp:spPr>
        <a:xfrm>
          <a:off x="9311669" y="2539305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質問力</a:t>
          </a:r>
        </a:p>
      </dsp:txBody>
      <dsp:txXfrm>
        <a:off x="9330122" y="2557758"/>
        <a:ext cx="1223172" cy="593133"/>
      </dsp:txXfrm>
    </dsp:sp>
    <dsp:sp modelId="{DD69D046-01C8-4FDB-80EF-BF5B7A0241C3}">
      <dsp:nvSpPr>
        <dsp:cNvPr id="0" name=""/>
        <dsp:cNvSpPr/>
      </dsp:nvSpPr>
      <dsp:spPr>
        <a:xfrm rot="2068614">
          <a:off x="8753941" y="3395881"/>
          <a:ext cx="61142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11425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44368" y="3390528"/>
        <a:ext cx="30571" cy="30571"/>
      </dsp:txXfrm>
    </dsp:sp>
    <dsp:sp modelId="{C56BFAC9-F21B-4AB9-8BEE-C6D77BEF17CD}">
      <dsp:nvSpPr>
        <dsp:cNvPr id="0" name=""/>
        <dsp:cNvSpPr/>
      </dsp:nvSpPr>
      <dsp:spPr>
        <a:xfrm>
          <a:off x="9311669" y="3263850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説明力</a:t>
          </a:r>
        </a:p>
      </dsp:txBody>
      <dsp:txXfrm>
        <a:off x="9330122" y="3282303"/>
        <a:ext cx="1223172" cy="593133"/>
      </dsp:txXfrm>
    </dsp:sp>
    <dsp:sp modelId="{87895BE6-49D4-4964-AFF7-7241F09D19CF}">
      <dsp:nvSpPr>
        <dsp:cNvPr id="0" name=""/>
        <dsp:cNvSpPr/>
      </dsp:nvSpPr>
      <dsp:spPr>
        <a:xfrm rot="3887426">
          <a:off x="8467970" y="3758154"/>
          <a:ext cx="118336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183366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9030069" y="3738502"/>
        <a:ext cx="59168" cy="59168"/>
      </dsp:txXfrm>
    </dsp:sp>
    <dsp:sp modelId="{6EB4C27F-D476-48E0-9051-1D70AFBF9FCF}">
      <dsp:nvSpPr>
        <dsp:cNvPr id="0" name=""/>
        <dsp:cNvSpPr/>
      </dsp:nvSpPr>
      <dsp:spPr>
        <a:xfrm>
          <a:off x="9311669" y="3988395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交渉力</a:t>
          </a:r>
        </a:p>
      </dsp:txBody>
      <dsp:txXfrm>
        <a:off x="9330122" y="4006848"/>
        <a:ext cx="1223172" cy="593133"/>
      </dsp:txXfrm>
    </dsp:sp>
    <dsp:sp modelId="{DEA53751-90B5-4C5F-ADC8-446F5BB97D19}">
      <dsp:nvSpPr>
        <dsp:cNvPr id="0" name=""/>
        <dsp:cNvSpPr/>
      </dsp:nvSpPr>
      <dsp:spPr>
        <a:xfrm rot="17928693">
          <a:off x="2910849" y="3110741"/>
          <a:ext cx="104585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45859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3407633" y="3094527"/>
        <a:ext cx="52292" cy="52292"/>
      </dsp:txXfrm>
    </dsp:sp>
    <dsp:sp modelId="{A97D30A1-2F9F-4521-8202-DDA45E24635B}">
      <dsp:nvSpPr>
        <dsp:cNvPr id="0" name=""/>
        <dsp:cNvSpPr/>
      </dsp:nvSpPr>
      <dsp:spPr>
        <a:xfrm>
          <a:off x="3685795" y="2347458"/>
          <a:ext cx="2139853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テクニカルスキル</a:t>
          </a:r>
          <a:br>
            <a:rPr kumimoji="1" lang="en-US" altLang="ja-JP" sz="20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16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（非薬剤師・機械・外注）</a:t>
          </a:r>
          <a:endParaRPr kumimoji="1" lang="ja-JP" altLang="en-US" sz="20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704248" y="2365911"/>
        <a:ext cx="2102947" cy="593133"/>
      </dsp:txXfrm>
    </dsp:sp>
    <dsp:sp modelId="{1759D63A-0412-4FD2-B026-928DB774BE2C}">
      <dsp:nvSpPr>
        <dsp:cNvPr id="0" name=""/>
        <dsp:cNvSpPr/>
      </dsp:nvSpPr>
      <dsp:spPr>
        <a:xfrm rot="3310531">
          <a:off x="2992471" y="3931210"/>
          <a:ext cx="882617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82617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411714" y="3919077"/>
        <a:ext cx="44130" cy="44130"/>
      </dsp:txXfrm>
    </dsp:sp>
    <dsp:sp modelId="{3F0E78F8-3710-4D0F-A878-20441C937B6D}">
      <dsp:nvSpPr>
        <dsp:cNvPr id="0" name=""/>
        <dsp:cNvSpPr/>
      </dsp:nvSpPr>
      <dsp:spPr>
        <a:xfrm>
          <a:off x="3685795" y="3988395"/>
          <a:ext cx="2149845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800" kern="120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薬学的知見</a:t>
          </a:r>
          <a:endParaRPr kumimoji="1" lang="ja-JP" altLang="en-US" sz="18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704248" y="4006848"/>
        <a:ext cx="2112939" cy="593133"/>
      </dsp:txXfrm>
    </dsp:sp>
    <dsp:sp modelId="{327BDC62-5EAC-4E00-848B-21B372979B7C}">
      <dsp:nvSpPr>
        <dsp:cNvPr id="0" name=""/>
        <dsp:cNvSpPr/>
      </dsp:nvSpPr>
      <dsp:spPr>
        <a:xfrm rot="19531386">
          <a:off x="5781944" y="4120426"/>
          <a:ext cx="61142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11425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371" y="4115073"/>
        <a:ext cx="30571" cy="30571"/>
      </dsp:txXfrm>
    </dsp:sp>
    <dsp:sp modelId="{24F57792-E2EE-4823-8E1A-274FF9B47BA8}">
      <dsp:nvSpPr>
        <dsp:cNvPr id="0" name=""/>
        <dsp:cNvSpPr/>
      </dsp:nvSpPr>
      <dsp:spPr>
        <a:xfrm>
          <a:off x="6339672" y="3642283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患者対応レベル</a:t>
          </a:r>
        </a:p>
      </dsp:txBody>
      <dsp:txXfrm>
        <a:off x="6358125" y="3660736"/>
        <a:ext cx="2424922" cy="593133"/>
      </dsp:txXfrm>
    </dsp:sp>
    <dsp:sp modelId="{5D828ECF-09A1-4C20-9EBA-2F7393A4E53A}">
      <dsp:nvSpPr>
        <dsp:cNvPr id="0" name=""/>
        <dsp:cNvSpPr/>
      </dsp:nvSpPr>
      <dsp:spPr>
        <a:xfrm rot="2142401">
          <a:off x="5777298" y="4474619"/>
          <a:ext cx="62071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20716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139" y="4469034"/>
        <a:ext cx="31035" cy="31035"/>
      </dsp:txXfrm>
    </dsp:sp>
    <dsp:sp modelId="{930CBD4F-A24C-4EEE-BFC6-2B65874C8BBA}">
      <dsp:nvSpPr>
        <dsp:cNvPr id="0" name=""/>
        <dsp:cNvSpPr/>
      </dsp:nvSpPr>
      <dsp:spPr>
        <a:xfrm>
          <a:off x="6339672" y="4350668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専門職対応レベル</a:t>
          </a:r>
        </a:p>
      </dsp:txBody>
      <dsp:txXfrm>
        <a:off x="6358125" y="4369121"/>
        <a:ext cx="2424922" cy="593133"/>
      </dsp:txXfrm>
    </dsp:sp>
    <dsp:sp modelId="{1F341269-5F93-4DAF-95CE-8AF0AB70D46A}">
      <dsp:nvSpPr>
        <dsp:cNvPr id="0" name=""/>
        <dsp:cNvSpPr/>
      </dsp:nvSpPr>
      <dsp:spPr>
        <a:xfrm rot="4479187">
          <a:off x="2489860" y="4476317"/>
          <a:ext cx="188186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881865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3383746" y="4439203"/>
        <a:ext cx="94093" cy="94093"/>
      </dsp:txXfrm>
    </dsp:sp>
    <dsp:sp modelId="{3F4B269D-AEB0-4903-9A73-16F9E34A2C73}">
      <dsp:nvSpPr>
        <dsp:cNvPr id="0" name=""/>
        <dsp:cNvSpPr/>
      </dsp:nvSpPr>
      <dsp:spPr>
        <a:xfrm>
          <a:off x="3679822" y="5078610"/>
          <a:ext cx="2177403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地域ネットワーク</a:t>
          </a:r>
        </a:p>
      </dsp:txBody>
      <dsp:txXfrm>
        <a:off x="3698275" y="5097063"/>
        <a:ext cx="2140497" cy="593133"/>
      </dsp:txXfrm>
    </dsp:sp>
    <dsp:sp modelId="{F4932567-0F11-479D-8C76-D8108E4E92E3}">
      <dsp:nvSpPr>
        <dsp:cNvPr id="0" name=""/>
        <dsp:cNvSpPr/>
      </dsp:nvSpPr>
      <dsp:spPr>
        <a:xfrm rot="21577105">
          <a:off x="5857220" y="5381999"/>
          <a:ext cx="51001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510015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99478" y="5379181"/>
        <a:ext cx="25500" cy="25500"/>
      </dsp:txXfrm>
    </dsp:sp>
    <dsp:sp modelId="{48C8A691-A7E9-45F5-94FF-D9AEC64FCF55}">
      <dsp:nvSpPr>
        <dsp:cNvPr id="0" name=""/>
        <dsp:cNvSpPr/>
      </dsp:nvSpPr>
      <dsp:spPr>
        <a:xfrm>
          <a:off x="6367230" y="5075213"/>
          <a:ext cx="2462446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顔が浮かぶ関係</a:t>
          </a:r>
        </a:p>
      </dsp:txBody>
      <dsp:txXfrm>
        <a:off x="6385683" y="5093666"/>
        <a:ext cx="2425540" cy="5931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1E4E0-EE5D-4A26-8B24-554E7C30138A}">
      <dsp:nvSpPr>
        <dsp:cNvPr id="0" name=""/>
        <dsp:cNvSpPr/>
      </dsp:nvSpPr>
      <dsp:spPr>
        <a:xfrm>
          <a:off x="836026" y="3263850"/>
          <a:ext cx="2345737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求められる薬剤師</a:t>
          </a:r>
        </a:p>
      </dsp:txBody>
      <dsp:txXfrm>
        <a:off x="854479" y="3282303"/>
        <a:ext cx="2308831" cy="593133"/>
      </dsp:txXfrm>
    </dsp:sp>
    <dsp:sp modelId="{46339D71-4094-42E4-9219-A7F5AE6E5A79}">
      <dsp:nvSpPr>
        <dsp:cNvPr id="0" name=""/>
        <dsp:cNvSpPr/>
      </dsp:nvSpPr>
      <dsp:spPr>
        <a:xfrm rot="17132988">
          <a:off x="2493688" y="2663255"/>
          <a:ext cx="1880182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880182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6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386775" y="2626184"/>
        <a:ext cx="94009" cy="94009"/>
      </dsp:txXfrm>
    </dsp:sp>
    <dsp:sp modelId="{7AC9511E-4010-42F2-8B0E-39DFB843EF99}">
      <dsp:nvSpPr>
        <dsp:cNvPr id="0" name=""/>
        <dsp:cNvSpPr/>
      </dsp:nvSpPr>
      <dsp:spPr>
        <a:xfrm>
          <a:off x="3685795" y="1452487"/>
          <a:ext cx="2155982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76200">
          <a:solidFill>
            <a:srgbClr val="002060"/>
          </a:solidFill>
          <a:prstDash val="sysDash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ノンテクニカルスキル</a:t>
          </a:r>
        </a:p>
      </dsp:txBody>
      <dsp:txXfrm>
        <a:off x="3704248" y="1470940"/>
        <a:ext cx="2119076" cy="593133"/>
      </dsp:txXfrm>
    </dsp:sp>
    <dsp:sp modelId="{25FF2E5C-BA6B-4AD3-B40A-0991FCAC90FA}">
      <dsp:nvSpPr>
        <dsp:cNvPr id="0" name=""/>
        <dsp:cNvSpPr/>
      </dsp:nvSpPr>
      <dsp:spPr>
        <a:xfrm rot="17350740">
          <a:off x="5326670" y="1033028"/>
          <a:ext cx="153424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534246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55437" y="1004605"/>
        <a:ext cx="76712" cy="76712"/>
      </dsp:txXfrm>
    </dsp:sp>
    <dsp:sp modelId="{E6949DAD-D4CD-4394-8D32-BFC210D1471F}">
      <dsp:nvSpPr>
        <dsp:cNvPr id="0" name=""/>
        <dsp:cNvSpPr/>
      </dsp:nvSpPr>
      <dsp:spPr>
        <a:xfrm>
          <a:off x="6345809" y="3396"/>
          <a:ext cx="2444452" cy="63003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感情コントロール</a:t>
          </a:r>
        </a:p>
      </dsp:txBody>
      <dsp:txXfrm>
        <a:off x="6364262" y="21849"/>
        <a:ext cx="2407546" cy="593133"/>
      </dsp:txXfrm>
    </dsp:sp>
    <dsp:sp modelId="{4A4BABB0-A39B-476D-8431-728B13704A31}">
      <dsp:nvSpPr>
        <dsp:cNvPr id="0" name=""/>
        <dsp:cNvSpPr/>
      </dsp:nvSpPr>
      <dsp:spPr>
        <a:xfrm rot="18325962">
          <a:off x="5659093" y="1403381"/>
          <a:ext cx="86940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69400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058" y="1391579"/>
        <a:ext cx="43470" cy="43470"/>
      </dsp:txXfrm>
    </dsp:sp>
    <dsp:sp modelId="{0F4598CC-FDF9-4715-998C-DC88C7E22EA4}">
      <dsp:nvSpPr>
        <dsp:cNvPr id="0" name=""/>
        <dsp:cNvSpPr/>
      </dsp:nvSpPr>
      <dsp:spPr>
        <a:xfrm>
          <a:off x="6345809" y="744102"/>
          <a:ext cx="2461828" cy="63003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感覚の鋭敏性</a:t>
          </a:r>
        </a:p>
      </dsp:txBody>
      <dsp:txXfrm>
        <a:off x="6364262" y="762555"/>
        <a:ext cx="2424922" cy="593133"/>
      </dsp:txXfrm>
    </dsp:sp>
    <dsp:sp modelId="{D5DEC416-F9D9-4851-B11B-B3A585BAABB6}">
      <dsp:nvSpPr>
        <dsp:cNvPr id="0" name=""/>
        <dsp:cNvSpPr/>
      </dsp:nvSpPr>
      <dsp:spPr>
        <a:xfrm>
          <a:off x="5841777" y="1757574"/>
          <a:ext cx="50403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504031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81192" y="1754906"/>
        <a:ext cx="25201" cy="25201"/>
      </dsp:txXfrm>
    </dsp:sp>
    <dsp:sp modelId="{99371390-5748-4A73-B61A-D563CED48402}">
      <dsp:nvSpPr>
        <dsp:cNvPr id="0" name=""/>
        <dsp:cNvSpPr/>
      </dsp:nvSpPr>
      <dsp:spPr>
        <a:xfrm>
          <a:off x="6345809" y="1452487"/>
          <a:ext cx="2496077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ソーシャルスタイル分析</a:t>
          </a:r>
        </a:p>
      </dsp:txBody>
      <dsp:txXfrm>
        <a:off x="6364262" y="1470940"/>
        <a:ext cx="2459171" cy="593133"/>
      </dsp:txXfrm>
    </dsp:sp>
    <dsp:sp modelId="{0EF3CC1D-5406-4550-8B9F-0DDA804BED72}">
      <dsp:nvSpPr>
        <dsp:cNvPr id="0" name=""/>
        <dsp:cNvSpPr/>
      </dsp:nvSpPr>
      <dsp:spPr>
        <a:xfrm rot="3345942">
          <a:off x="5645828" y="2127926"/>
          <a:ext cx="89593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95931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1395" y="2115461"/>
        <a:ext cx="44796" cy="44796"/>
      </dsp:txXfrm>
    </dsp:sp>
    <dsp:sp modelId="{A67A6D22-CDC6-4E23-A6E8-16EEBCD499A4}">
      <dsp:nvSpPr>
        <dsp:cNvPr id="0" name=""/>
        <dsp:cNvSpPr/>
      </dsp:nvSpPr>
      <dsp:spPr>
        <a:xfrm>
          <a:off x="6345809" y="2193193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アンコンシャス・バイアス</a:t>
          </a:r>
        </a:p>
      </dsp:txBody>
      <dsp:txXfrm>
        <a:off x="6364262" y="2211646"/>
        <a:ext cx="2424922" cy="593133"/>
      </dsp:txXfrm>
    </dsp:sp>
    <dsp:sp modelId="{0D5AD2A4-C222-4E87-BF69-9E2450B4D58B}">
      <dsp:nvSpPr>
        <dsp:cNvPr id="0" name=""/>
        <dsp:cNvSpPr/>
      </dsp:nvSpPr>
      <dsp:spPr>
        <a:xfrm rot="4261038">
          <a:off x="5319034" y="2490199"/>
          <a:ext cx="1549518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549518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55055" y="2461394"/>
        <a:ext cx="77475" cy="77475"/>
      </dsp:txXfrm>
    </dsp:sp>
    <dsp:sp modelId="{903ED94A-C19A-4CF0-A1A6-0D571E3F181D}">
      <dsp:nvSpPr>
        <dsp:cNvPr id="0" name=""/>
        <dsp:cNvSpPr/>
      </dsp:nvSpPr>
      <dsp:spPr>
        <a:xfrm>
          <a:off x="6345809" y="2917738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コミュニケーションスキル</a:t>
          </a:r>
        </a:p>
      </dsp:txBody>
      <dsp:txXfrm>
        <a:off x="6364262" y="2936191"/>
        <a:ext cx="2424922" cy="593133"/>
      </dsp:txXfrm>
    </dsp:sp>
    <dsp:sp modelId="{A3B7F6A8-115E-461D-8E18-7146AF9032EF}">
      <dsp:nvSpPr>
        <dsp:cNvPr id="0" name=""/>
        <dsp:cNvSpPr/>
      </dsp:nvSpPr>
      <dsp:spPr>
        <a:xfrm rot="17673548">
          <a:off x="8453310" y="2671336"/>
          <a:ext cx="121268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212686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29336" y="2650951"/>
        <a:ext cx="60634" cy="60634"/>
      </dsp:txXfrm>
    </dsp:sp>
    <dsp:sp modelId="{49E9AF0A-BEC0-4E7E-BA37-FDF8D85C388E}">
      <dsp:nvSpPr>
        <dsp:cNvPr id="0" name=""/>
        <dsp:cNvSpPr/>
      </dsp:nvSpPr>
      <dsp:spPr>
        <a:xfrm>
          <a:off x="9311669" y="1814759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積極的傾聴</a:t>
          </a:r>
        </a:p>
      </dsp:txBody>
      <dsp:txXfrm>
        <a:off x="9330122" y="1833212"/>
        <a:ext cx="1223172" cy="593133"/>
      </dsp:txXfrm>
    </dsp:sp>
    <dsp:sp modelId="{12224DC2-ACEF-40F7-A581-2398C73825F4}">
      <dsp:nvSpPr>
        <dsp:cNvPr id="0" name=""/>
        <dsp:cNvSpPr/>
      </dsp:nvSpPr>
      <dsp:spPr>
        <a:xfrm rot="19386019">
          <a:off x="8744511" y="3033608"/>
          <a:ext cx="63028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30285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43896" y="3027784"/>
        <a:ext cx="31514" cy="31514"/>
      </dsp:txXfrm>
    </dsp:sp>
    <dsp:sp modelId="{3C20E010-F1EF-4A15-BBB5-AD5A9B8D6DC1}">
      <dsp:nvSpPr>
        <dsp:cNvPr id="0" name=""/>
        <dsp:cNvSpPr/>
      </dsp:nvSpPr>
      <dsp:spPr>
        <a:xfrm>
          <a:off x="9311669" y="2539305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質問力</a:t>
          </a:r>
        </a:p>
      </dsp:txBody>
      <dsp:txXfrm>
        <a:off x="9330122" y="2557758"/>
        <a:ext cx="1223172" cy="593133"/>
      </dsp:txXfrm>
    </dsp:sp>
    <dsp:sp modelId="{DD69D046-01C8-4FDB-80EF-BF5B7A0241C3}">
      <dsp:nvSpPr>
        <dsp:cNvPr id="0" name=""/>
        <dsp:cNvSpPr/>
      </dsp:nvSpPr>
      <dsp:spPr>
        <a:xfrm rot="2068614">
          <a:off x="8753941" y="3395881"/>
          <a:ext cx="61142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11425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44368" y="3390528"/>
        <a:ext cx="30571" cy="30571"/>
      </dsp:txXfrm>
    </dsp:sp>
    <dsp:sp modelId="{C56BFAC9-F21B-4AB9-8BEE-C6D77BEF17CD}">
      <dsp:nvSpPr>
        <dsp:cNvPr id="0" name=""/>
        <dsp:cNvSpPr/>
      </dsp:nvSpPr>
      <dsp:spPr>
        <a:xfrm>
          <a:off x="9311669" y="3263850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説明力</a:t>
          </a:r>
        </a:p>
      </dsp:txBody>
      <dsp:txXfrm>
        <a:off x="9330122" y="3282303"/>
        <a:ext cx="1223172" cy="593133"/>
      </dsp:txXfrm>
    </dsp:sp>
    <dsp:sp modelId="{87895BE6-49D4-4964-AFF7-7241F09D19CF}">
      <dsp:nvSpPr>
        <dsp:cNvPr id="0" name=""/>
        <dsp:cNvSpPr/>
      </dsp:nvSpPr>
      <dsp:spPr>
        <a:xfrm rot="3887426">
          <a:off x="8467970" y="3758154"/>
          <a:ext cx="118336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183366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9030069" y="3738502"/>
        <a:ext cx="59168" cy="59168"/>
      </dsp:txXfrm>
    </dsp:sp>
    <dsp:sp modelId="{6EB4C27F-D476-48E0-9051-1D70AFBF9FCF}">
      <dsp:nvSpPr>
        <dsp:cNvPr id="0" name=""/>
        <dsp:cNvSpPr/>
      </dsp:nvSpPr>
      <dsp:spPr>
        <a:xfrm>
          <a:off x="9311669" y="3988395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交渉力</a:t>
          </a:r>
        </a:p>
      </dsp:txBody>
      <dsp:txXfrm>
        <a:off x="9330122" y="4006848"/>
        <a:ext cx="1223172" cy="593133"/>
      </dsp:txXfrm>
    </dsp:sp>
    <dsp:sp modelId="{DEA53751-90B5-4C5F-ADC8-446F5BB97D19}">
      <dsp:nvSpPr>
        <dsp:cNvPr id="0" name=""/>
        <dsp:cNvSpPr/>
      </dsp:nvSpPr>
      <dsp:spPr>
        <a:xfrm rot="17928693">
          <a:off x="2910849" y="3110741"/>
          <a:ext cx="104585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45859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3407633" y="3094527"/>
        <a:ext cx="52292" cy="52292"/>
      </dsp:txXfrm>
    </dsp:sp>
    <dsp:sp modelId="{A97D30A1-2F9F-4521-8202-DDA45E24635B}">
      <dsp:nvSpPr>
        <dsp:cNvPr id="0" name=""/>
        <dsp:cNvSpPr/>
      </dsp:nvSpPr>
      <dsp:spPr>
        <a:xfrm>
          <a:off x="3685795" y="2347458"/>
          <a:ext cx="2139853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テクニカルスキル</a:t>
          </a:r>
          <a:br>
            <a:rPr kumimoji="1" lang="en-US" altLang="ja-JP" sz="20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16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（非薬剤師・機械・外注）</a:t>
          </a:r>
          <a:endParaRPr kumimoji="1" lang="ja-JP" altLang="en-US" sz="20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704248" y="2365911"/>
        <a:ext cx="2102947" cy="593133"/>
      </dsp:txXfrm>
    </dsp:sp>
    <dsp:sp modelId="{1759D63A-0412-4FD2-B026-928DB774BE2C}">
      <dsp:nvSpPr>
        <dsp:cNvPr id="0" name=""/>
        <dsp:cNvSpPr/>
      </dsp:nvSpPr>
      <dsp:spPr>
        <a:xfrm rot="3310531">
          <a:off x="2992471" y="3931210"/>
          <a:ext cx="882617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82617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411714" y="3919077"/>
        <a:ext cx="44130" cy="44130"/>
      </dsp:txXfrm>
    </dsp:sp>
    <dsp:sp modelId="{3F0E78F8-3710-4D0F-A878-20441C937B6D}">
      <dsp:nvSpPr>
        <dsp:cNvPr id="0" name=""/>
        <dsp:cNvSpPr/>
      </dsp:nvSpPr>
      <dsp:spPr>
        <a:xfrm>
          <a:off x="3685795" y="3988395"/>
          <a:ext cx="2149845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800" kern="120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薬学的知見</a:t>
          </a:r>
          <a:endParaRPr kumimoji="1" lang="ja-JP" altLang="en-US" sz="18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704248" y="4006848"/>
        <a:ext cx="2112939" cy="593133"/>
      </dsp:txXfrm>
    </dsp:sp>
    <dsp:sp modelId="{327BDC62-5EAC-4E00-848B-21B372979B7C}">
      <dsp:nvSpPr>
        <dsp:cNvPr id="0" name=""/>
        <dsp:cNvSpPr/>
      </dsp:nvSpPr>
      <dsp:spPr>
        <a:xfrm rot="19531386">
          <a:off x="5781944" y="4120426"/>
          <a:ext cx="61142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11425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371" y="4115073"/>
        <a:ext cx="30571" cy="30571"/>
      </dsp:txXfrm>
    </dsp:sp>
    <dsp:sp modelId="{24F57792-E2EE-4823-8E1A-274FF9B47BA8}">
      <dsp:nvSpPr>
        <dsp:cNvPr id="0" name=""/>
        <dsp:cNvSpPr/>
      </dsp:nvSpPr>
      <dsp:spPr>
        <a:xfrm>
          <a:off x="6339672" y="3642283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患者対応レベル</a:t>
          </a:r>
        </a:p>
      </dsp:txBody>
      <dsp:txXfrm>
        <a:off x="6358125" y="3660736"/>
        <a:ext cx="2424922" cy="593133"/>
      </dsp:txXfrm>
    </dsp:sp>
    <dsp:sp modelId="{5D828ECF-09A1-4C20-9EBA-2F7393A4E53A}">
      <dsp:nvSpPr>
        <dsp:cNvPr id="0" name=""/>
        <dsp:cNvSpPr/>
      </dsp:nvSpPr>
      <dsp:spPr>
        <a:xfrm rot="2142401">
          <a:off x="5777298" y="4474619"/>
          <a:ext cx="62071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20716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139" y="4469034"/>
        <a:ext cx="31035" cy="31035"/>
      </dsp:txXfrm>
    </dsp:sp>
    <dsp:sp modelId="{930CBD4F-A24C-4EEE-BFC6-2B65874C8BBA}">
      <dsp:nvSpPr>
        <dsp:cNvPr id="0" name=""/>
        <dsp:cNvSpPr/>
      </dsp:nvSpPr>
      <dsp:spPr>
        <a:xfrm>
          <a:off x="6339672" y="4350668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専門職対応レベル</a:t>
          </a:r>
        </a:p>
      </dsp:txBody>
      <dsp:txXfrm>
        <a:off x="6358125" y="4369121"/>
        <a:ext cx="2424922" cy="593133"/>
      </dsp:txXfrm>
    </dsp:sp>
    <dsp:sp modelId="{1F341269-5F93-4DAF-95CE-8AF0AB70D46A}">
      <dsp:nvSpPr>
        <dsp:cNvPr id="0" name=""/>
        <dsp:cNvSpPr/>
      </dsp:nvSpPr>
      <dsp:spPr>
        <a:xfrm rot="4479187">
          <a:off x="2489860" y="4476317"/>
          <a:ext cx="188186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881865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3383746" y="4439203"/>
        <a:ext cx="94093" cy="94093"/>
      </dsp:txXfrm>
    </dsp:sp>
    <dsp:sp modelId="{3F4B269D-AEB0-4903-9A73-16F9E34A2C73}">
      <dsp:nvSpPr>
        <dsp:cNvPr id="0" name=""/>
        <dsp:cNvSpPr/>
      </dsp:nvSpPr>
      <dsp:spPr>
        <a:xfrm>
          <a:off x="3679822" y="5078610"/>
          <a:ext cx="2177403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地域ネットワーク</a:t>
          </a:r>
        </a:p>
      </dsp:txBody>
      <dsp:txXfrm>
        <a:off x="3698275" y="5097063"/>
        <a:ext cx="2140497" cy="593133"/>
      </dsp:txXfrm>
    </dsp:sp>
    <dsp:sp modelId="{F4932567-0F11-479D-8C76-D8108E4E92E3}">
      <dsp:nvSpPr>
        <dsp:cNvPr id="0" name=""/>
        <dsp:cNvSpPr/>
      </dsp:nvSpPr>
      <dsp:spPr>
        <a:xfrm rot="21577105">
          <a:off x="5857220" y="5381999"/>
          <a:ext cx="51001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510015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99478" y="5379181"/>
        <a:ext cx="25500" cy="25500"/>
      </dsp:txXfrm>
    </dsp:sp>
    <dsp:sp modelId="{48C8A691-A7E9-45F5-94FF-D9AEC64FCF55}">
      <dsp:nvSpPr>
        <dsp:cNvPr id="0" name=""/>
        <dsp:cNvSpPr/>
      </dsp:nvSpPr>
      <dsp:spPr>
        <a:xfrm>
          <a:off x="6367230" y="5075213"/>
          <a:ext cx="2462446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顔が浮かぶ関係</a:t>
          </a:r>
        </a:p>
      </dsp:txBody>
      <dsp:txXfrm>
        <a:off x="6385683" y="5093666"/>
        <a:ext cx="2425540" cy="5931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1E4E0-EE5D-4A26-8B24-554E7C30138A}">
      <dsp:nvSpPr>
        <dsp:cNvPr id="0" name=""/>
        <dsp:cNvSpPr/>
      </dsp:nvSpPr>
      <dsp:spPr>
        <a:xfrm>
          <a:off x="836026" y="3263850"/>
          <a:ext cx="2345737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求められる薬剤師</a:t>
          </a:r>
        </a:p>
      </dsp:txBody>
      <dsp:txXfrm>
        <a:off x="854479" y="3282303"/>
        <a:ext cx="2308831" cy="593133"/>
      </dsp:txXfrm>
    </dsp:sp>
    <dsp:sp modelId="{46339D71-4094-42E4-9219-A7F5AE6E5A79}">
      <dsp:nvSpPr>
        <dsp:cNvPr id="0" name=""/>
        <dsp:cNvSpPr/>
      </dsp:nvSpPr>
      <dsp:spPr>
        <a:xfrm rot="17132988">
          <a:off x="2493688" y="2663255"/>
          <a:ext cx="1880182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880182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6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386775" y="2626184"/>
        <a:ext cx="94009" cy="94009"/>
      </dsp:txXfrm>
    </dsp:sp>
    <dsp:sp modelId="{7AC9511E-4010-42F2-8B0E-39DFB843EF99}">
      <dsp:nvSpPr>
        <dsp:cNvPr id="0" name=""/>
        <dsp:cNvSpPr/>
      </dsp:nvSpPr>
      <dsp:spPr>
        <a:xfrm>
          <a:off x="3685795" y="1452487"/>
          <a:ext cx="2155982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76200">
          <a:solidFill>
            <a:srgbClr val="002060"/>
          </a:solidFill>
          <a:prstDash val="sysDash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ノンテクニカルスキル</a:t>
          </a:r>
        </a:p>
      </dsp:txBody>
      <dsp:txXfrm>
        <a:off x="3704248" y="1470940"/>
        <a:ext cx="2119076" cy="593133"/>
      </dsp:txXfrm>
    </dsp:sp>
    <dsp:sp modelId="{25FF2E5C-BA6B-4AD3-B40A-0991FCAC90FA}">
      <dsp:nvSpPr>
        <dsp:cNvPr id="0" name=""/>
        <dsp:cNvSpPr/>
      </dsp:nvSpPr>
      <dsp:spPr>
        <a:xfrm rot="17350740">
          <a:off x="5326670" y="1033028"/>
          <a:ext cx="153424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534246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55437" y="1004605"/>
        <a:ext cx="76712" cy="76712"/>
      </dsp:txXfrm>
    </dsp:sp>
    <dsp:sp modelId="{E6949DAD-D4CD-4394-8D32-BFC210D1471F}">
      <dsp:nvSpPr>
        <dsp:cNvPr id="0" name=""/>
        <dsp:cNvSpPr/>
      </dsp:nvSpPr>
      <dsp:spPr>
        <a:xfrm>
          <a:off x="6345809" y="3396"/>
          <a:ext cx="2444452" cy="63003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感情コントロール</a:t>
          </a:r>
        </a:p>
      </dsp:txBody>
      <dsp:txXfrm>
        <a:off x="6364262" y="21849"/>
        <a:ext cx="2407546" cy="593133"/>
      </dsp:txXfrm>
    </dsp:sp>
    <dsp:sp modelId="{4A4BABB0-A39B-476D-8431-728B13704A31}">
      <dsp:nvSpPr>
        <dsp:cNvPr id="0" name=""/>
        <dsp:cNvSpPr/>
      </dsp:nvSpPr>
      <dsp:spPr>
        <a:xfrm rot="18325962">
          <a:off x="5659093" y="1403381"/>
          <a:ext cx="86940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69400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058" y="1391579"/>
        <a:ext cx="43470" cy="43470"/>
      </dsp:txXfrm>
    </dsp:sp>
    <dsp:sp modelId="{0F4598CC-FDF9-4715-998C-DC88C7E22EA4}">
      <dsp:nvSpPr>
        <dsp:cNvPr id="0" name=""/>
        <dsp:cNvSpPr/>
      </dsp:nvSpPr>
      <dsp:spPr>
        <a:xfrm>
          <a:off x="6345809" y="744102"/>
          <a:ext cx="2461828" cy="63003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感覚の鋭敏性</a:t>
          </a:r>
        </a:p>
      </dsp:txBody>
      <dsp:txXfrm>
        <a:off x="6364262" y="762555"/>
        <a:ext cx="2424922" cy="593133"/>
      </dsp:txXfrm>
    </dsp:sp>
    <dsp:sp modelId="{D5DEC416-F9D9-4851-B11B-B3A585BAABB6}">
      <dsp:nvSpPr>
        <dsp:cNvPr id="0" name=""/>
        <dsp:cNvSpPr/>
      </dsp:nvSpPr>
      <dsp:spPr>
        <a:xfrm>
          <a:off x="5841777" y="1757574"/>
          <a:ext cx="50403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504031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81192" y="1754906"/>
        <a:ext cx="25201" cy="25201"/>
      </dsp:txXfrm>
    </dsp:sp>
    <dsp:sp modelId="{99371390-5748-4A73-B61A-D563CED48402}">
      <dsp:nvSpPr>
        <dsp:cNvPr id="0" name=""/>
        <dsp:cNvSpPr/>
      </dsp:nvSpPr>
      <dsp:spPr>
        <a:xfrm>
          <a:off x="6345809" y="1452487"/>
          <a:ext cx="2496077" cy="63003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ソーシャルスタイル分析</a:t>
          </a:r>
        </a:p>
      </dsp:txBody>
      <dsp:txXfrm>
        <a:off x="6364262" y="1470940"/>
        <a:ext cx="2459171" cy="593133"/>
      </dsp:txXfrm>
    </dsp:sp>
    <dsp:sp modelId="{0EF3CC1D-5406-4550-8B9F-0DDA804BED72}">
      <dsp:nvSpPr>
        <dsp:cNvPr id="0" name=""/>
        <dsp:cNvSpPr/>
      </dsp:nvSpPr>
      <dsp:spPr>
        <a:xfrm rot="3345942">
          <a:off x="5645828" y="2127926"/>
          <a:ext cx="89593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95931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1395" y="2115461"/>
        <a:ext cx="44796" cy="44796"/>
      </dsp:txXfrm>
    </dsp:sp>
    <dsp:sp modelId="{A67A6D22-CDC6-4E23-A6E8-16EEBCD499A4}">
      <dsp:nvSpPr>
        <dsp:cNvPr id="0" name=""/>
        <dsp:cNvSpPr/>
      </dsp:nvSpPr>
      <dsp:spPr>
        <a:xfrm>
          <a:off x="6345809" y="2193193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アンコンシャス・バイアス</a:t>
          </a:r>
        </a:p>
      </dsp:txBody>
      <dsp:txXfrm>
        <a:off x="6364262" y="2211646"/>
        <a:ext cx="2424922" cy="593133"/>
      </dsp:txXfrm>
    </dsp:sp>
    <dsp:sp modelId="{0D5AD2A4-C222-4E87-BF69-9E2450B4D58B}">
      <dsp:nvSpPr>
        <dsp:cNvPr id="0" name=""/>
        <dsp:cNvSpPr/>
      </dsp:nvSpPr>
      <dsp:spPr>
        <a:xfrm rot="4261038">
          <a:off x="5319034" y="2490199"/>
          <a:ext cx="1549518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549518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55055" y="2461394"/>
        <a:ext cx="77475" cy="77475"/>
      </dsp:txXfrm>
    </dsp:sp>
    <dsp:sp modelId="{903ED94A-C19A-4CF0-A1A6-0D571E3F181D}">
      <dsp:nvSpPr>
        <dsp:cNvPr id="0" name=""/>
        <dsp:cNvSpPr/>
      </dsp:nvSpPr>
      <dsp:spPr>
        <a:xfrm>
          <a:off x="6345809" y="2917738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コミュニケーションスキル</a:t>
          </a:r>
        </a:p>
      </dsp:txBody>
      <dsp:txXfrm>
        <a:off x="6364262" y="2936191"/>
        <a:ext cx="2424922" cy="593133"/>
      </dsp:txXfrm>
    </dsp:sp>
    <dsp:sp modelId="{A3B7F6A8-115E-461D-8E18-7146AF9032EF}">
      <dsp:nvSpPr>
        <dsp:cNvPr id="0" name=""/>
        <dsp:cNvSpPr/>
      </dsp:nvSpPr>
      <dsp:spPr>
        <a:xfrm rot="17673548">
          <a:off x="8453310" y="2671336"/>
          <a:ext cx="121268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212686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29336" y="2650951"/>
        <a:ext cx="60634" cy="60634"/>
      </dsp:txXfrm>
    </dsp:sp>
    <dsp:sp modelId="{49E9AF0A-BEC0-4E7E-BA37-FDF8D85C388E}">
      <dsp:nvSpPr>
        <dsp:cNvPr id="0" name=""/>
        <dsp:cNvSpPr/>
      </dsp:nvSpPr>
      <dsp:spPr>
        <a:xfrm>
          <a:off x="9311669" y="1814759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積極的傾聴</a:t>
          </a:r>
        </a:p>
      </dsp:txBody>
      <dsp:txXfrm>
        <a:off x="9330122" y="1833212"/>
        <a:ext cx="1223172" cy="593133"/>
      </dsp:txXfrm>
    </dsp:sp>
    <dsp:sp modelId="{12224DC2-ACEF-40F7-A581-2398C73825F4}">
      <dsp:nvSpPr>
        <dsp:cNvPr id="0" name=""/>
        <dsp:cNvSpPr/>
      </dsp:nvSpPr>
      <dsp:spPr>
        <a:xfrm rot="19386019">
          <a:off x="8744511" y="3033608"/>
          <a:ext cx="63028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30285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43896" y="3027784"/>
        <a:ext cx="31514" cy="31514"/>
      </dsp:txXfrm>
    </dsp:sp>
    <dsp:sp modelId="{3C20E010-F1EF-4A15-BBB5-AD5A9B8D6DC1}">
      <dsp:nvSpPr>
        <dsp:cNvPr id="0" name=""/>
        <dsp:cNvSpPr/>
      </dsp:nvSpPr>
      <dsp:spPr>
        <a:xfrm>
          <a:off x="9311669" y="2539305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質問力</a:t>
          </a:r>
        </a:p>
      </dsp:txBody>
      <dsp:txXfrm>
        <a:off x="9330122" y="2557758"/>
        <a:ext cx="1223172" cy="593133"/>
      </dsp:txXfrm>
    </dsp:sp>
    <dsp:sp modelId="{DD69D046-01C8-4FDB-80EF-BF5B7A0241C3}">
      <dsp:nvSpPr>
        <dsp:cNvPr id="0" name=""/>
        <dsp:cNvSpPr/>
      </dsp:nvSpPr>
      <dsp:spPr>
        <a:xfrm rot="2068614">
          <a:off x="8753941" y="3395881"/>
          <a:ext cx="61142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11425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44368" y="3390528"/>
        <a:ext cx="30571" cy="30571"/>
      </dsp:txXfrm>
    </dsp:sp>
    <dsp:sp modelId="{C56BFAC9-F21B-4AB9-8BEE-C6D77BEF17CD}">
      <dsp:nvSpPr>
        <dsp:cNvPr id="0" name=""/>
        <dsp:cNvSpPr/>
      </dsp:nvSpPr>
      <dsp:spPr>
        <a:xfrm>
          <a:off x="9311669" y="3263850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説明力</a:t>
          </a:r>
        </a:p>
      </dsp:txBody>
      <dsp:txXfrm>
        <a:off x="9330122" y="3282303"/>
        <a:ext cx="1223172" cy="593133"/>
      </dsp:txXfrm>
    </dsp:sp>
    <dsp:sp modelId="{87895BE6-49D4-4964-AFF7-7241F09D19CF}">
      <dsp:nvSpPr>
        <dsp:cNvPr id="0" name=""/>
        <dsp:cNvSpPr/>
      </dsp:nvSpPr>
      <dsp:spPr>
        <a:xfrm rot="3887426">
          <a:off x="8467970" y="3758154"/>
          <a:ext cx="118336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183366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9030069" y="3738502"/>
        <a:ext cx="59168" cy="59168"/>
      </dsp:txXfrm>
    </dsp:sp>
    <dsp:sp modelId="{6EB4C27F-D476-48E0-9051-1D70AFBF9FCF}">
      <dsp:nvSpPr>
        <dsp:cNvPr id="0" name=""/>
        <dsp:cNvSpPr/>
      </dsp:nvSpPr>
      <dsp:spPr>
        <a:xfrm>
          <a:off x="9311669" y="3988395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交渉力</a:t>
          </a:r>
        </a:p>
      </dsp:txBody>
      <dsp:txXfrm>
        <a:off x="9330122" y="4006848"/>
        <a:ext cx="1223172" cy="593133"/>
      </dsp:txXfrm>
    </dsp:sp>
    <dsp:sp modelId="{DEA53751-90B5-4C5F-ADC8-446F5BB97D19}">
      <dsp:nvSpPr>
        <dsp:cNvPr id="0" name=""/>
        <dsp:cNvSpPr/>
      </dsp:nvSpPr>
      <dsp:spPr>
        <a:xfrm rot="17928693">
          <a:off x="2910849" y="3110741"/>
          <a:ext cx="104585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45859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3407633" y="3094527"/>
        <a:ext cx="52292" cy="52292"/>
      </dsp:txXfrm>
    </dsp:sp>
    <dsp:sp modelId="{A97D30A1-2F9F-4521-8202-DDA45E24635B}">
      <dsp:nvSpPr>
        <dsp:cNvPr id="0" name=""/>
        <dsp:cNvSpPr/>
      </dsp:nvSpPr>
      <dsp:spPr>
        <a:xfrm>
          <a:off x="3685795" y="2347458"/>
          <a:ext cx="2139853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テクニカルスキル</a:t>
          </a:r>
          <a:br>
            <a:rPr kumimoji="1" lang="en-US" altLang="ja-JP" sz="20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16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（非薬剤師・機械・外注）</a:t>
          </a:r>
          <a:endParaRPr kumimoji="1" lang="ja-JP" altLang="en-US" sz="20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704248" y="2365911"/>
        <a:ext cx="2102947" cy="593133"/>
      </dsp:txXfrm>
    </dsp:sp>
    <dsp:sp modelId="{1759D63A-0412-4FD2-B026-928DB774BE2C}">
      <dsp:nvSpPr>
        <dsp:cNvPr id="0" name=""/>
        <dsp:cNvSpPr/>
      </dsp:nvSpPr>
      <dsp:spPr>
        <a:xfrm rot="3310531">
          <a:off x="2992471" y="3931210"/>
          <a:ext cx="882617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82617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411714" y="3919077"/>
        <a:ext cx="44130" cy="44130"/>
      </dsp:txXfrm>
    </dsp:sp>
    <dsp:sp modelId="{3F0E78F8-3710-4D0F-A878-20441C937B6D}">
      <dsp:nvSpPr>
        <dsp:cNvPr id="0" name=""/>
        <dsp:cNvSpPr/>
      </dsp:nvSpPr>
      <dsp:spPr>
        <a:xfrm>
          <a:off x="3685795" y="3988395"/>
          <a:ext cx="2149845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800" kern="120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薬学的知見</a:t>
          </a:r>
          <a:endParaRPr kumimoji="1" lang="ja-JP" altLang="en-US" sz="18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704248" y="4006848"/>
        <a:ext cx="2112939" cy="593133"/>
      </dsp:txXfrm>
    </dsp:sp>
    <dsp:sp modelId="{327BDC62-5EAC-4E00-848B-21B372979B7C}">
      <dsp:nvSpPr>
        <dsp:cNvPr id="0" name=""/>
        <dsp:cNvSpPr/>
      </dsp:nvSpPr>
      <dsp:spPr>
        <a:xfrm rot="19531386">
          <a:off x="5781944" y="4120426"/>
          <a:ext cx="61142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11425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371" y="4115073"/>
        <a:ext cx="30571" cy="30571"/>
      </dsp:txXfrm>
    </dsp:sp>
    <dsp:sp modelId="{24F57792-E2EE-4823-8E1A-274FF9B47BA8}">
      <dsp:nvSpPr>
        <dsp:cNvPr id="0" name=""/>
        <dsp:cNvSpPr/>
      </dsp:nvSpPr>
      <dsp:spPr>
        <a:xfrm>
          <a:off x="6339672" y="3642283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患者対応レベル</a:t>
          </a:r>
        </a:p>
      </dsp:txBody>
      <dsp:txXfrm>
        <a:off x="6358125" y="3660736"/>
        <a:ext cx="2424922" cy="593133"/>
      </dsp:txXfrm>
    </dsp:sp>
    <dsp:sp modelId="{5D828ECF-09A1-4C20-9EBA-2F7393A4E53A}">
      <dsp:nvSpPr>
        <dsp:cNvPr id="0" name=""/>
        <dsp:cNvSpPr/>
      </dsp:nvSpPr>
      <dsp:spPr>
        <a:xfrm rot="2142401">
          <a:off x="5777298" y="4474619"/>
          <a:ext cx="62071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20716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139" y="4469034"/>
        <a:ext cx="31035" cy="31035"/>
      </dsp:txXfrm>
    </dsp:sp>
    <dsp:sp modelId="{930CBD4F-A24C-4EEE-BFC6-2B65874C8BBA}">
      <dsp:nvSpPr>
        <dsp:cNvPr id="0" name=""/>
        <dsp:cNvSpPr/>
      </dsp:nvSpPr>
      <dsp:spPr>
        <a:xfrm>
          <a:off x="6339672" y="4350668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専門職対応レベル</a:t>
          </a:r>
        </a:p>
      </dsp:txBody>
      <dsp:txXfrm>
        <a:off x="6358125" y="4369121"/>
        <a:ext cx="2424922" cy="593133"/>
      </dsp:txXfrm>
    </dsp:sp>
    <dsp:sp modelId="{1F341269-5F93-4DAF-95CE-8AF0AB70D46A}">
      <dsp:nvSpPr>
        <dsp:cNvPr id="0" name=""/>
        <dsp:cNvSpPr/>
      </dsp:nvSpPr>
      <dsp:spPr>
        <a:xfrm rot="4479187">
          <a:off x="2489860" y="4476317"/>
          <a:ext cx="188186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881865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3383746" y="4439203"/>
        <a:ext cx="94093" cy="94093"/>
      </dsp:txXfrm>
    </dsp:sp>
    <dsp:sp modelId="{3F4B269D-AEB0-4903-9A73-16F9E34A2C73}">
      <dsp:nvSpPr>
        <dsp:cNvPr id="0" name=""/>
        <dsp:cNvSpPr/>
      </dsp:nvSpPr>
      <dsp:spPr>
        <a:xfrm>
          <a:off x="3679822" y="5078610"/>
          <a:ext cx="2177403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地域ネットワーク</a:t>
          </a:r>
        </a:p>
      </dsp:txBody>
      <dsp:txXfrm>
        <a:off x="3698275" y="5097063"/>
        <a:ext cx="2140497" cy="593133"/>
      </dsp:txXfrm>
    </dsp:sp>
    <dsp:sp modelId="{F4932567-0F11-479D-8C76-D8108E4E92E3}">
      <dsp:nvSpPr>
        <dsp:cNvPr id="0" name=""/>
        <dsp:cNvSpPr/>
      </dsp:nvSpPr>
      <dsp:spPr>
        <a:xfrm rot="21577105">
          <a:off x="5857220" y="5381999"/>
          <a:ext cx="51001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510015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99478" y="5379181"/>
        <a:ext cx="25500" cy="25500"/>
      </dsp:txXfrm>
    </dsp:sp>
    <dsp:sp modelId="{48C8A691-A7E9-45F5-94FF-D9AEC64FCF55}">
      <dsp:nvSpPr>
        <dsp:cNvPr id="0" name=""/>
        <dsp:cNvSpPr/>
      </dsp:nvSpPr>
      <dsp:spPr>
        <a:xfrm>
          <a:off x="6367230" y="5075213"/>
          <a:ext cx="2462446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顔が浮かぶ関係</a:t>
          </a:r>
        </a:p>
      </dsp:txBody>
      <dsp:txXfrm>
        <a:off x="6385683" y="5093666"/>
        <a:ext cx="2425540" cy="59313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89E68-DC40-4371-97D4-ADE1D89CBF4F}">
      <dsp:nvSpPr>
        <dsp:cNvPr id="0" name=""/>
        <dsp:cNvSpPr/>
      </dsp:nvSpPr>
      <dsp:spPr>
        <a:xfrm>
          <a:off x="0" y="5676"/>
          <a:ext cx="10515600" cy="83226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3600" kern="1200" dirty="0">
              <a:latin typeface="HGP平成角ｺﾞｼｯｸ体W9" panose="020B0A00000000000000" pitchFamily="50" charset="-128"/>
              <a:ea typeface="HGP平成角ｺﾞｼｯｸ体W9" panose="020B0A00000000000000" pitchFamily="50" charset="-128"/>
            </a:rPr>
            <a:t>システム</a:t>
          </a:r>
          <a:r>
            <a:rPr kumimoji="1" lang="en-US" sz="4000" kern="1200" dirty="0">
              <a:latin typeface="HGP平成角ｺﾞｼｯｸ体W9" panose="020B0A00000000000000" pitchFamily="50" charset="-128"/>
              <a:ea typeface="HGP平成角ｺﾞｼｯｸ体W9" panose="020B0A00000000000000" pitchFamily="50" charset="-128"/>
            </a:rPr>
            <a:t>1</a:t>
          </a:r>
          <a:r>
            <a:rPr kumimoji="1" lang="ja-JP" sz="3600" kern="1200" dirty="0">
              <a:latin typeface="HGP平成角ｺﾞｼｯｸ体W9" panose="020B0A00000000000000" pitchFamily="50" charset="-128"/>
              <a:ea typeface="HGP平成角ｺﾞｼｯｸ体W9" panose="020B0A00000000000000" pitchFamily="50" charset="-128"/>
            </a:rPr>
            <a:t>思考</a:t>
          </a:r>
          <a:endParaRPr lang="ja-JP" sz="3600" kern="1200" dirty="0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sp:txBody>
      <dsp:txXfrm>
        <a:off x="40628" y="46304"/>
        <a:ext cx="10434344" cy="751007"/>
      </dsp:txXfrm>
    </dsp:sp>
    <dsp:sp modelId="{F0C0B3A9-39C8-4DAF-8C46-4E0CC1E1927A}">
      <dsp:nvSpPr>
        <dsp:cNvPr id="0" name=""/>
        <dsp:cNvSpPr/>
      </dsp:nvSpPr>
      <dsp:spPr>
        <a:xfrm>
          <a:off x="0" y="834673"/>
          <a:ext cx="10515600" cy="1577641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ja-JP" altLang="en-US" sz="2400" kern="1200" dirty="0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kumimoji="1" lang="ja-JP" altLang="en-US" sz="2400" kern="1200" dirty="0">
              <a:latin typeface="HGP平成角ｺﾞｼｯｸ体W9" panose="020B0A00000000000000" pitchFamily="50" charset="-128"/>
              <a:ea typeface="HGP平成角ｺﾞｼｯｸ体W9" panose="020B0A00000000000000" pitchFamily="50" charset="-128"/>
            </a:rPr>
            <a:t>直感のシステムに関わっている。</a:t>
          </a:r>
          <a:endParaRPr lang="ja-JP" altLang="en-US" sz="2400" kern="1200" dirty="0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kumimoji="1" lang="ja-JP" altLang="en-US" sz="2400" kern="1200" dirty="0">
              <a:latin typeface="HGP平成角ｺﾞｼｯｸ体W9" panose="020B0A00000000000000" pitchFamily="50" charset="-128"/>
              <a:ea typeface="HGP平成角ｺﾞｼｯｸ体W9" panose="020B0A00000000000000" pitchFamily="50" charset="-128"/>
            </a:rPr>
            <a:t>スピードが速く 無意識的、努力不要、自動的、感情的</a:t>
          </a:r>
          <a:endParaRPr lang="ja-JP" altLang="en-US" sz="3200" kern="1200" dirty="0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ja-JP" altLang="en-US" sz="3200" kern="1200" dirty="0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sp:txBody>
      <dsp:txXfrm>
        <a:off x="0" y="834673"/>
        <a:ext cx="10515600" cy="1577641"/>
      </dsp:txXfrm>
    </dsp:sp>
    <dsp:sp modelId="{7FCBB745-B5C6-457D-934D-F475B5E9E133}">
      <dsp:nvSpPr>
        <dsp:cNvPr id="0" name=""/>
        <dsp:cNvSpPr/>
      </dsp:nvSpPr>
      <dsp:spPr>
        <a:xfrm>
          <a:off x="0" y="2412315"/>
          <a:ext cx="10515600" cy="83226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3600" kern="1200" dirty="0">
              <a:latin typeface="HGP平成角ｺﾞｼｯｸ体W9" panose="020B0A00000000000000" pitchFamily="50" charset="-128"/>
              <a:ea typeface="HGP平成角ｺﾞｼｯｸ体W9" panose="020B0A00000000000000" pitchFamily="50" charset="-128"/>
            </a:rPr>
            <a:t>システム</a:t>
          </a:r>
          <a:r>
            <a:rPr kumimoji="1" lang="en-US" sz="4000" kern="1200" dirty="0">
              <a:latin typeface="HGP平成角ｺﾞｼｯｸ体W9" panose="020B0A00000000000000" pitchFamily="50" charset="-128"/>
              <a:ea typeface="HGP平成角ｺﾞｼｯｸ体W9" panose="020B0A00000000000000" pitchFamily="50" charset="-128"/>
            </a:rPr>
            <a:t>2</a:t>
          </a:r>
          <a:r>
            <a:rPr kumimoji="1" lang="ja-JP" sz="3600" kern="1200" dirty="0">
              <a:latin typeface="HGP平成角ｺﾞｼｯｸ体W9" panose="020B0A00000000000000" pitchFamily="50" charset="-128"/>
              <a:ea typeface="HGP平成角ｺﾞｼｯｸ体W9" panose="020B0A00000000000000" pitchFamily="50" charset="-128"/>
            </a:rPr>
            <a:t>思考 </a:t>
          </a:r>
          <a:endParaRPr lang="ja-JP" sz="3600" kern="1200" dirty="0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sp:txBody>
      <dsp:txXfrm>
        <a:off x="40628" y="2452943"/>
        <a:ext cx="10434344" cy="751007"/>
      </dsp:txXfrm>
    </dsp:sp>
    <dsp:sp modelId="{0C204EF7-B237-4424-84B0-EE58FC8594E7}">
      <dsp:nvSpPr>
        <dsp:cNvPr id="0" name=""/>
        <dsp:cNvSpPr/>
      </dsp:nvSpPr>
      <dsp:spPr>
        <a:xfrm>
          <a:off x="0" y="3244578"/>
          <a:ext cx="10515600" cy="110434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ja-JP" altLang="en-US" sz="2400" kern="1200" dirty="0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kumimoji="1" lang="ja-JP" altLang="en-US" sz="2400" kern="1200" dirty="0">
              <a:latin typeface="HGP平成角ｺﾞｼｯｸ体W9" panose="020B0A00000000000000" pitchFamily="50" charset="-128"/>
              <a:ea typeface="HGP平成角ｺﾞｼｯｸ体W9" panose="020B0A00000000000000" pitchFamily="50" charset="-128"/>
            </a:rPr>
            <a:t>論理的思考を受け持っている 。</a:t>
          </a:r>
          <a:endParaRPr lang="ja-JP" altLang="en-US" sz="2400" kern="1200" dirty="0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kumimoji="1" lang="ja-JP" altLang="en-US" sz="2400" kern="1200" dirty="0">
              <a:latin typeface="HGP平成角ｺﾞｼｯｸ体W9" panose="020B0A00000000000000" pitchFamily="50" charset="-128"/>
              <a:ea typeface="HGP平成角ｺﾞｼｯｸ体W9" panose="020B0A00000000000000" pitchFamily="50" charset="-128"/>
            </a:rPr>
            <a:t>スピードが遅く 意識的、努力が必要、 明示的、論理的</a:t>
          </a:r>
          <a:endParaRPr lang="ja-JP" altLang="en-US" sz="2400" kern="1200" dirty="0">
            <a:latin typeface="HGP平成角ｺﾞｼｯｸ体W9" panose="020B0A00000000000000" pitchFamily="50" charset="-128"/>
            <a:ea typeface="HGP平成角ｺﾞｼｯｸ体W9" panose="020B0A00000000000000" pitchFamily="50" charset="-128"/>
          </a:endParaRPr>
        </a:p>
      </dsp:txBody>
      <dsp:txXfrm>
        <a:off x="0" y="3244578"/>
        <a:ext cx="10515600" cy="11043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1E4E0-EE5D-4A26-8B24-554E7C30138A}">
      <dsp:nvSpPr>
        <dsp:cNvPr id="0" name=""/>
        <dsp:cNvSpPr/>
      </dsp:nvSpPr>
      <dsp:spPr>
        <a:xfrm>
          <a:off x="836026" y="3263850"/>
          <a:ext cx="2345737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求められる薬剤師</a:t>
          </a:r>
        </a:p>
      </dsp:txBody>
      <dsp:txXfrm>
        <a:off x="854479" y="3282303"/>
        <a:ext cx="2308831" cy="593133"/>
      </dsp:txXfrm>
    </dsp:sp>
    <dsp:sp modelId="{46339D71-4094-42E4-9219-A7F5AE6E5A79}">
      <dsp:nvSpPr>
        <dsp:cNvPr id="0" name=""/>
        <dsp:cNvSpPr/>
      </dsp:nvSpPr>
      <dsp:spPr>
        <a:xfrm rot="17132988">
          <a:off x="2493688" y="2663255"/>
          <a:ext cx="1880182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880182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6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386775" y="2626184"/>
        <a:ext cx="94009" cy="94009"/>
      </dsp:txXfrm>
    </dsp:sp>
    <dsp:sp modelId="{7AC9511E-4010-42F2-8B0E-39DFB843EF99}">
      <dsp:nvSpPr>
        <dsp:cNvPr id="0" name=""/>
        <dsp:cNvSpPr/>
      </dsp:nvSpPr>
      <dsp:spPr>
        <a:xfrm>
          <a:off x="3685795" y="1452487"/>
          <a:ext cx="2155982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76200">
          <a:solidFill>
            <a:srgbClr val="002060"/>
          </a:solidFill>
          <a:prstDash val="sysDash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ノンテクニカルスキル</a:t>
          </a:r>
        </a:p>
      </dsp:txBody>
      <dsp:txXfrm>
        <a:off x="3704248" y="1470940"/>
        <a:ext cx="2119076" cy="593133"/>
      </dsp:txXfrm>
    </dsp:sp>
    <dsp:sp modelId="{25FF2E5C-BA6B-4AD3-B40A-0991FCAC90FA}">
      <dsp:nvSpPr>
        <dsp:cNvPr id="0" name=""/>
        <dsp:cNvSpPr/>
      </dsp:nvSpPr>
      <dsp:spPr>
        <a:xfrm rot="17350740">
          <a:off x="5326670" y="1033028"/>
          <a:ext cx="153424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534246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55437" y="1004605"/>
        <a:ext cx="76712" cy="76712"/>
      </dsp:txXfrm>
    </dsp:sp>
    <dsp:sp modelId="{E6949DAD-D4CD-4394-8D32-BFC210D1471F}">
      <dsp:nvSpPr>
        <dsp:cNvPr id="0" name=""/>
        <dsp:cNvSpPr/>
      </dsp:nvSpPr>
      <dsp:spPr>
        <a:xfrm>
          <a:off x="6345809" y="3396"/>
          <a:ext cx="2444452" cy="630039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感情コントロール</a:t>
          </a:r>
        </a:p>
      </dsp:txBody>
      <dsp:txXfrm>
        <a:off x="6364262" y="21849"/>
        <a:ext cx="2407546" cy="593133"/>
      </dsp:txXfrm>
    </dsp:sp>
    <dsp:sp modelId="{4A4BABB0-A39B-476D-8431-728B13704A31}">
      <dsp:nvSpPr>
        <dsp:cNvPr id="0" name=""/>
        <dsp:cNvSpPr/>
      </dsp:nvSpPr>
      <dsp:spPr>
        <a:xfrm rot="18325962">
          <a:off x="5659093" y="1403381"/>
          <a:ext cx="86940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69400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058" y="1391579"/>
        <a:ext cx="43470" cy="43470"/>
      </dsp:txXfrm>
    </dsp:sp>
    <dsp:sp modelId="{0F4598CC-FDF9-4715-998C-DC88C7E22EA4}">
      <dsp:nvSpPr>
        <dsp:cNvPr id="0" name=""/>
        <dsp:cNvSpPr/>
      </dsp:nvSpPr>
      <dsp:spPr>
        <a:xfrm>
          <a:off x="6345809" y="744102"/>
          <a:ext cx="2461828" cy="63003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感覚の鋭敏性</a:t>
          </a:r>
        </a:p>
      </dsp:txBody>
      <dsp:txXfrm>
        <a:off x="6364262" y="762555"/>
        <a:ext cx="2424922" cy="593133"/>
      </dsp:txXfrm>
    </dsp:sp>
    <dsp:sp modelId="{D5DEC416-F9D9-4851-B11B-B3A585BAABB6}">
      <dsp:nvSpPr>
        <dsp:cNvPr id="0" name=""/>
        <dsp:cNvSpPr/>
      </dsp:nvSpPr>
      <dsp:spPr>
        <a:xfrm>
          <a:off x="5841777" y="1757574"/>
          <a:ext cx="50403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504031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81192" y="1754906"/>
        <a:ext cx="25201" cy="25201"/>
      </dsp:txXfrm>
    </dsp:sp>
    <dsp:sp modelId="{99371390-5748-4A73-B61A-D563CED48402}">
      <dsp:nvSpPr>
        <dsp:cNvPr id="0" name=""/>
        <dsp:cNvSpPr/>
      </dsp:nvSpPr>
      <dsp:spPr>
        <a:xfrm>
          <a:off x="6345809" y="1452487"/>
          <a:ext cx="2496077" cy="63003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ソーシャルスタイル分析</a:t>
          </a:r>
        </a:p>
      </dsp:txBody>
      <dsp:txXfrm>
        <a:off x="6364262" y="1470940"/>
        <a:ext cx="2459171" cy="593133"/>
      </dsp:txXfrm>
    </dsp:sp>
    <dsp:sp modelId="{0EF3CC1D-5406-4550-8B9F-0DDA804BED72}">
      <dsp:nvSpPr>
        <dsp:cNvPr id="0" name=""/>
        <dsp:cNvSpPr/>
      </dsp:nvSpPr>
      <dsp:spPr>
        <a:xfrm rot="3345942">
          <a:off x="5645828" y="2127926"/>
          <a:ext cx="89593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95931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1395" y="2115461"/>
        <a:ext cx="44796" cy="44796"/>
      </dsp:txXfrm>
    </dsp:sp>
    <dsp:sp modelId="{A67A6D22-CDC6-4E23-A6E8-16EEBCD499A4}">
      <dsp:nvSpPr>
        <dsp:cNvPr id="0" name=""/>
        <dsp:cNvSpPr/>
      </dsp:nvSpPr>
      <dsp:spPr>
        <a:xfrm>
          <a:off x="6345809" y="2193193"/>
          <a:ext cx="2461828" cy="630039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アンコンシャス・バイアス</a:t>
          </a:r>
        </a:p>
      </dsp:txBody>
      <dsp:txXfrm>
        <a:off x="6364262" y="2211646"/>
        <a:ext cx="2424922" cy="593133"/>
      </dsp:txXfrm>
    </dsp:sp>
    <dsp:sp modelId="{0D5AD2A4-C222-4E87-BF69-9E2450B4D58B}">
      <dsp:nvSpPr>
        <dsp:cNvPr id="0" name=""/>
        <dsp:cNvSpPr/>
      </dsp:nvSpPr>
      <dsp:spPr>
        <a:xfrm rot="4261038">
          <a:off x="5319034" y="2490199"/>
          <a:ext cx="1549518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549518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55055" y="2461394"/>
        <a:ext cx="77475" cy="77475"/>
      </dsp:txXfrm>
    </dsp:sp>
    <dsp:sp modelId="{903ED94A-C19A-4CF0-A1A6-0D571E3F181D}">
      <dsp:nvSpPr>
        <dsp:cNvPr id="0" name=""/>
        <dsp:cNvSpPr/>
      </dsp:nvSpPr>
      <dsp:spPr>
        <a:xfrm>
          <a:off x="6345809" y="2917738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コミュニケーションスキル</a:t>
          </a:r>
        </a:p>
      </dsp:txBody>
      <dsp:txXfrm>
        <a:off x="6364262" y="2936191"/>
        <a:ext cx="2424922" cy="593133"/>
      </dsp:txXfrm>
    </dsp:sp>
    <dsp:sp modelId="{A3B7F6A8-115E-461D-8E18-7146AF9032EF}">
      <dsp:nvSpPr>
        <dsp:cNvPr id="0" name=""/>
        <dsp:cNvSpPr/>
      </dsp:nvSpPr>
      <dsp:spPr>
        <a:xfrm rot="17673548">
          <a:off x="8453310" y="2671336"/>
          <a:ext cx="121268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212686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29336" y="2650951"/>
        <a:ext cx="60634" cy="60634"/>
      </dsp:txXfrm>
    </dsp:sp>
    <dsp:sp modelId="{49E9AF0A-BEC0-4E7E-BA37-FDF8D85C388E}">
      <dsp:nvSpPr>
        <dsp:cNvPr id="0" name=""/>
        <dsp:cNvSpPr/>
      </dsp:nvSpPr>
      <dsp:spPr>
        <a:xfrm>
          <a:off x="9311669" y="1814759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積極的傾聴</a:t>
          </a:r>
        </a:p>
      </dsp:txBody>
      <dsp:txXfrm>
        <a:off x="9330122" y="1833212"/>
        <a:ext cx="1223172" cy="593133"/>
      </dsp:txXfrm>
    </dsp:sp>
    <dsp:sp modelId="{12224DC2-ACEF-40F7-A581-2398C73825F4}">
      <dsp:nvSpPr>
        <dsp:cNvPr id="0" name=""/>
        <dsp:cNvSpPr/>
      </dsp:nvSpPr>
      <dsp:spPr>
        <a:xfrm rot="19386019">
          <a:off x="8744511" y="3033608"/>
          <a:ext cx="63028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30285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43896" y="3027784"/>
        <a:ext cx="31514" cy="31514"/>
      </dsp:txXfrm>
    </dsp:sp>
    <dsp:sp modelId="{3C20E010-F1EF-4A15-BBB5-AD5A9B8D6DC1}">
      <dsp:nvSpPr>
        <dsp:cNvPr id="0" name=""/>
        <dsp:cNvSpPr/>
      </dsp:nvSpPr>
      <dsp:spPr>
        <a:xfrm>
          <a:off x="9311669" y="2539305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質問力</a:t>
          </a:r>
        </a:p>
      </dsp:txBody>
      <dsp:txXfrm>
        <a:off x="9330122" y="2557758"/>
        <a:ext cx="1223172" cy="593133"/>
      </dsp:txXfrm>
    </dsp:sp>
    <dsp:sp modelId="{DD69D046-01C8-4FDB-80EF-BF5B7A0241C3}">
      <dsp:nvSpPr>
        <dsp:cNvPr id="0" name=""/>
        <dsp:cNvSpPr/>
      </dsp:nvSpPr>
      <dsp:spPr>
        <a:xfrm rot="2068614">
          <a:off x="8753941" y="3395881"/>
          <a:ext cx="61142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11425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9044368" y="3390528"/>
        <a:ext cx="30571" cy="30571"/>
      </dsp:txXfrm>
    </dsp:sp>
    <dsp:sp modelId="{C56BFAC9-F21B-4AB9-8BEE-C6D77BEF17CD}">
      <dsp:nvSpPr>
        <dsp:cNvPr id="0" name=""/>
        <dsp:cNvSpPr/>
      </dsp:nvSpPr>
      <dsp:spPr>
        <a:xfrm>
          <a:off x="9311669" y="3263850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説明力</a:t>
          </a:r>
        </a:p>
      </dsp:txBody>
      <dsp:txXfrm>
        <a:off x="9330122" y="3282303"/>
        <a:ext cx="1223172" cy="593133"/>
      </dsp:txXfrm>
    </dsp:sp>
    <dsp:sp modelId="{87895BE6-49D4-4964-AFF7-7241F09D19CF}">
      <dsp:nvSpPr>
        <dsp:cNvPr id="0" name=""/>
        <dsp:cNvSpPr/>
      </dsp:nvSpPr>
      <dsp:spPr>
        <a:xfrm rot="3887426">
          <a:off x="8467970" y="3758154"/>
          <a:ext cx="118336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183366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9030069" y="3738502"/>
        <a:ext cx="59168" cy="59168"/>
      </dsp:txXfrm>
    </dsp:sp>
    <dsp:sp modelId="{6EB4C27F-D476-48E0-9051-1D70AFBF9FCF}">
      <dsp:nvSpPr>
        <dsp:cNvPr id="0" name=""/>
        <dsp:cNvSpPr/>
      </dsp:nvSpPr>
      <dsp:spPr>
        <a:xfrm>
          <a:off x="9311669" y="3988395"/>
          <a:ext cx="126007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交渉力</a:t>
          </a:r>
        </a:p>
      </dsp:txBody>
      <dsp:txXfrm>
        <a:off x="9330122" y="4006848"/>
        <a:ext cx="1223172" cy="593133"/>
      </dsp:txXfrm>
    </dsp:sp>
    <dsp:sp modelId="{DEA53751-90B5-4C5F-ADC8-446F5BB97D19}">
      <dsp:nvSpPr>
        <dsp:cNvPr id="0" name=""/>
        <dsp:cNvSpPr/>
      </dsp:nvSpPr>
      <dsp:spPr>
        <a:xfrm rot="17928693">
          <a:off x="2910849" y="3110741"/>
          <a:ext cx="104585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45859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3407633" y="3094527"/>
        <a:ext cx="52292" cy="52292"/>
      </dsp:txXfrm>
    </dsp:sp>
    <dsp:sp modelId="{A97D30A1-2F9F-4521-8202-DDA45E24635B}">
      <dsp:nvSpPr>
        <dsp:cNvPr id="0" name=""/>
        <dsp:cNvSpPr/>
      </dsp:nvSpPr>
      <dsp:spPr>
        <a:xfrm>
          <a:off x="3685795" y="2347458"/>
          <a:ext cx="2139853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テクニカルスキル</a:t>
          </a:r>
          <a:br>
            <a:rPr kumimoji="1" lang="en-US" altLang="ja-JP" sz="20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</a:br>
          <a:r>
            <a:rPr kumimoji="1" lang="ja-JP" altLang="en-US" sz="16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（非薬剤師・機械・外注）</a:t>
          </a:r>
          <a:endParaRPr kumimoji="1" lang="ja-JP" altLang="en-US" sz="20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704248" y="2365911"/>
        <a:ext cx="2102947" cy="593133"/>
      </dsp:txXfrm>
    </dsp:sp>
    <dsp:sp modelId="{1759D63A-0412-4FD2-B026-928DB774BE2C}">
      <dsp:nvSpPr>
        <dsp:cNvPr id="0" name=""/>
        <dsp:cNvSpPr/>
      </dsp:nvSpPr>
      <dsp:spPr>
        <a:xfrm rot="3310531">
          <a:off x="2992471" y="3931210"/>
          <a:ext cx="882617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82617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411714" y="3919077"/>
        <a:ext cx="44130" cy="44130"/>
      </dsp:txXfrm>
    </dsp:sp>
    <dsp:sp modelId="{3F0E78F8-3710-4D0F-A878-20441C937B6D}">
      <dsp:nvSpPr>
        <dsp:cNvPr id="0" name=""/>
        <dsp:cNvSpPr/>
      </dsp:nvSpPr>
      <dsp:spPr>
        <a:xfrm>
          <a:off x="3685795" y="3988395"/>
          <a:ext cx="2149845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800" kern="120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薬学的知見</a:t>
          </a:r>
          <a:endParaRPr kumimoji="1" lang="ja-JP" altLang="en-US" sz="1800" kern="1200" dirty="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3704248" y="4006848"/>
        <a:ext cx="2112939" cy="593133"/>
      </dsp:txXfrm>
    </dsp:sp>
    <dsp:sp modelId="{327BDC62-5EAC-4E00-848B-21B372979B7C}">
      <dsp:nvSpPr>
        <dsp:cNvPr id="0" name=""/>
        <dsp:cNvSpPr/>
      </dsp:nvSpPr>
      <dsp:spPr>
        <a:xfrm rot="19531386">
          <a:off x="5781944" y="4120426"/>
          <a:ext cx="61142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11425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371" y="4115073"/>
        <a:ext cx="30571" cy="30571"/>
      </dsp:txXfrm>
    </dsp:sp>
    <dsp:sp modelId="{24F57792-E2EE-4823-8E1A-274FF9B47BA8}">
      <dsp:nvSpPr>
        <dsp:cNvPr id="0" name=""/>
        <dsp:cNvSpPr/>
      </dsp:nvSpPr>
      <dsp:spPr>
        <a:xfrm>
          <a:off x="6339672" y="3642283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患者対応レベル</a:t>
          </a:r>
        </a:p>
      </dsp:txBody>
      <dsp:txXfrm>
        <a:off x="6358125" y="3660736"/>
        <a:ext cx="2424922" cy="593133"/>
      </dsp:txXfrm>
    </dsp:sp>
    <dsp:sp modelId="{5D828ECF-09A1-4C20-9EBA-2F7393A4E53A}">
      <dsp:nvSpPr>
        <dsp:cNvPr id="0" name=""/>
        <dsp:cNvSpPr/>
      </dsp:nvSpPr>
      <dsp:spPr>
        <a:xfrm rot="2142401">
          <a:off x="5777298" y="4474619"/>
          <a:ext cx="62071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20716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>
            <a:solidFill>
              <a:schemeClr val="tx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</a:endParaRPr>
        </a:p>
      </dsp:txBody>
      <dsp:txXfrm>
        <a:off x="6072139" y="4469034"/>
        <a:ext cx="31035" cy="31035"/>
      </dsp:txXfrm>
    </dsp:sp>
    <dsp:sp modelId="{930CBD4F-A24C-4EEE-BFC6-2B65874C8BBA}">
      <dsp:nvSpPr>
        <dsp:cNvPr id="0" name=""/>
        <dsp:cNvSpPr/>
      </dsp:nvSpPr>
      <dsp:spPr>
        <a:xfrm>
          <a:off x="6339672" y="4350668"/>
          <a:ext cx="2461828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専門職対応レベル</a:t>
          </a:r>
        </a:p>
      </dsp:txBody>
      <dsp:txXfrm>
        <a:off x="6358125" y="4369121"/>
        <a:ext cx="2424922" cy="593133"/>
      </dsp:txXfrm>
    </dsp:sp>
    <dsp:sp modelId="{1F341269-5F93-4DAF-95CE-8AF0AB70D46A}">
      <dsp:nvSpPr>
        <dsp:cNvPr id="0" name=""/>
        <dsp:cNvSpPr/>
      </dsp:nvSpPr>
      <dsp:spPr>
        <a:xfrm rot="4479187">
          <a:off x="2489860" y="4476317"/>
          <a:ext cx="188186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881865" y="993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3383746" y="4439203"/>
        <a:ext cx="94093" cy="94093"/>
      </dsp:txXfrm>
    </dsp:sp>
    <dsp:sp modelId="{3F4B269D-AEB0-4903-9A73-16F9E34A2C73}">
      <dsp:nvSpPr>
        <dsp:cNvPr id="0" name=""/>
        <dsp:cNvSpPr/>
      </dsp:nvSpPr>
      <dsp:spPr>
        <a:xfrm>
          <a:off x="3679822" y="5078610"/>
          <a:ext cx="2177403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地域ネットワーク</a:t>
          </a:r>
        </a:p>
      </dsp:txBody>
      <dsp:txXfrm>
        <a:off x="3698275" y="5097063"/>
        <a:ext cx="2140497" cy="593133"/>
      </dsp:txXfrm>
    </dsp:sp>
    <dsp:sp modelId="{F4932567-0F11-479D-8C76-D8108E4E92E3}">
      <dsp:nvSpPr>
        <dsp:cNvPr id="0" name=""/>
        <dsp:cNvSpPr/>
      </dsp:nvSpPr>
      <dsp:spPr>
        <a:xfrm rot="21577105">
          <a:off x="5857220" y="5381999"/>
          <a:ext cx="510015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510015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500" kern="1200"/>
        </a:p>
      </dsp:txBody>
      <dsp:txXfrm>
        <a:off x="6099478" y="5379181"/>
        <a:ext cx="25500" cy="25500"/>
      </dsp:txXfrm>
    </dsp:sp>
    <dsp:sp modelId="{48C8A691-A7E9-45F5-94FF-D9AEC64FCF55}">
      <dsp:nvSpPr>
        <dsp:cNvPr id="0" name=""/>
        <dsp:cNvSpPr/>
      </dsp:nvSpPr>
      <dsp:spPr>
        <a:xfrm>
          <a:off x="6367230" y="5075213"/>
          <a:ext cx="2462446" cy="630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8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rPr>
            <a:t>顔が浮かぶ関係</a:t>
          </a:r>
        </a:p>
      </dsp:txBody>
      <dsp:txXfrm>
        <a:off x="6385683" y="5093666"/>
        <a:ext cx="2425540" cy="593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01A82-927C-48A6-8807-5B1E46AA538B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68877-1823-4561-8BB6-D3D31F9415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834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9339D2-D07C-4910-B64B-DC8252E431E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827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9339D2-D07C-4910-B64B-DC8252E431E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15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9339D2-D07C-4910-B64B-DC8252E431E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882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このグループは、ある共通点を持った人の集まりです。</a:t>
            </a:r>
            <a:endParaRPr kumimoji="1" lang="en-US" altLang="ja-JP" dirty="0"/>
          </a:p>
          <a:p>
            <a:r>
              <a:rPr kumimoji="1" lang="ja-JP" altLang="en-US" dirty="0"/>
              <a:t>共通点はなんだと思いますか？</a:t>
            </a:r>
            <a:endParaRPr kumimoji="1" lang="en-US" altLang="ja-JP" dirty="0"/>
          </a:p>
          <a:p>
            <a:r>
              <a:rPr kumimoji="1" lang="ja-JP" altLang="en-US" dirty="0"/>
              <a:t>チャットに書いてみてください。</a:t>
            </a:r>
            <a:br>
              <a:rPr kumimoji="1" lang="en-US" altLang="ja-JP" dirty="0"/>
            </a:br>
            <a:endParaRPr kumimoji="1" lang="en-US" altLang="ja-JP" dirty="0"/>
          </a:p>
          <a:p>
            <a:r>
              <a:rPr kumimoji="1" lang="ja-JP" altLang="en-US" dirty="0"/>
              <a:t>想定</a:t>
            </a:r>
            <a:br>
              <a:rPr kumimoji="1" lang="en-US" altLang="ja-JP" dirty="0"/>
            </a:br>
            <a:r>
              <a:rPr kumimoji="1" lang="ja-JP" altLang="en-US" dirty="0"/>
              <a:t>大学生や若者の集まりという答えが多いと予想し、</a:t>
            </a:r>
            <a:endParaRPr kumimoji="1" lang="en-US" altLang="ja-JP" dirty="0"/>
          </a:p>
          <a:p>
            <a:r>
              <a:rPr kumimoji="1" lang="ja-JP" altLang="en-US" dirty="0"/>
              <a:t>え、がん患者がという驚きを想定しています。</a:t>
            </a:r>
            <a:endParaRPr kumimoji="1" lang="en-US" altLang="ja-JP" dirty="0"/>
          </a:p>
          <a:p>
            <a:r>
              <a:rPr kumimoji="1" lang="ja-JP" altLang="en-US" dirty="0"/>
              <a:t>そして、がん患者に対するアンコンシャスバイアスに気づいて頂きます。</a:t>
            </a:r>
            <a:endParaRPr kumimoji="1" lang="en-US" altLang="ja-JP" dirty="0"/>
          </a:p>
          <a:p>
            <a:endParaRPr kumimoji="1" lang="en-US" altLang="ja-JP" dirty="0"/>
          </a:p>
          <a:p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4696E-75CC-4D22-AF31-C1F0CC4D6C92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91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正解はがん患者というつながりです。</a:t>
            </a:r>
            <a:br>
              <a:rPr kumimoji="1" lang="en-US" altLang="ja-JP" dirty="0"/>
            </a:br>
            <a:r>
              <a:rPr kumimoji="1" lang="ja-JP" altLang="en-US" dirty="0"/>
              <a:t>全身に転移された方など進行されたが多くいらっしゃいます。</a:t>
            </a:r>
            <a:br>
              <a:rPr kumimoji="1" lang="en-US" altLang="ja-JP" dirty="0"/>
            </a:br>
            <a:endParaRPr kumimoji="1" lang="en-US" altLang="ja-JP" dirty="0"/>
          </a:p>
          <a:p>
            <a:r>
              <a:rPr kumimoji="1" lang="ja-JP" altLang="en-US" dirty="0"/>
              <a:t>毎週木曜日にオンラインで集まってお腹を抱えて笑い合ってます。</a:t>
            </a:r>
            <a:endParaRPr kumimoji="1" lang="en-US" altLang="ja-JP" dirty="0"/>
          </a:p>
          <a:p>
            <a:r>
              <a:rPr kumimoji="1" lang="ja-JP" altLang="en-US" dirty="0"/>
              <a:t>今年はバーチャル遠足にも出かけました。</a:t>
            </a:r>
            <a:endParaRPr kumimoji="1" lang="en-US" altLang="ja-JP" dirty="0"/>
          </a:p>
          <a:p>
            <a:r>
              <a:rPr kumimoji="1" lang="ja-JP" altLang="en-US" dirty="0"/>
              <a:t>メイクをしてポスター写真を撮って頂いたものが書籍になりました。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がんになっても自分らしく過ごしています。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4696E-75CC-4D22-AF31-C1F0CC4D6C92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79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75B3B-1184-424D-A10B-4A6B3728349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693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1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75B3B-1184-424D-A10B-4A6B3728349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236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4B76E-B62E-4812-BA7D-825654688684}"/>
              </a:ext>
            </a:extLst>
          </p:cNvPr>
          <p:cNvSpPr/>
          <p:nvPr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EF05D1-197A-4EB5-A82C-7DC2425B571D}"/>
              </a:ext>
            </a:extLst>
          </p:cNvPr>
          <p:cNvSpPr/>
          <p:nvPr/>
        </p:nvSpPr>
        <p:spPr>
          <a:xfrm>
            <a:off x="639413" y="2818150"/>
            <a:ext cx="10913175" cy="257181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CFFE35-CB40-419E-BEDE-1E852C7CC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6424" y="3154680"/>
            <a:ext cx="9994392" cy="1335024"/>
          </a:xfrm>
        </p:spPr>
        <p:txBody>
          <a:bodyPr anchor="b"/>
          <a:lstStyle>
            <a:lvl1pPr algn="l">
              <a:lnSpc>
                <a:spcPct val="105000"/>
              </a:lnSpc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66B81-8E0E-4B31-9B8A-AD8615CF5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184" y="4489704"/>
            <a:ext cx="10009632" cy="768096"/>
          </a:xfrm>
        </p:spPr>
        <p:txBody>
          <a:bodyPr lIns="109728" tIns="109728" rIns="109728" bIns="91440" anchor="ctr"/>
          <a:lstStyle>
            <a:lvl1pPr marL="0" indent="0" algn="l">
              <a:buNone/>
              <a:defRPr sz="24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E3122-8086-4B62-A94B-822FD6B4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18AD-F44F-484C-A3D2-C5EF8D94DE24}" type="datetime1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9890-8F9E-40E4-9E32-1481709B2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C4A2E-05AC-44E3-B11A-086CA9066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B81F-97CD-4934-852B-F0AECFD0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4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EAAC2-5C8E-4AC4-A655-1BBB12DEF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ADEA25-8853-4480-B177-F6FB3A913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30C9A-FAAB-4907-9074-ED83F2914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897D3-3687-4972-B93C-3CFDF36BF9D2}" type="datetime1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E74C0-6AA6-4DAA-B696-21A593BFA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C47E9-9A55-415E-8340-5E2B5BD2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7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E48E5-4047-441F-8F68-CAA0E5D31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9413" y="365125"/>
            <a:ext cx="7933087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2861A-99E0-4DD2-8956-9C3A8BCA2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AA46-D730-4A32-BF6D-5880ED7B6ED6}" type="datetime1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9F9A7-D5EB-4CB0-ADF9-A2D67864A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34A46-E778-48F1-85FB-88A260599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987D44-2EFA-42B2-8345-F3CB14FC8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827687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9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39A0B1-B27E-B954-56E8-989E22F39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993BCD2-4E6B-9D34-198C-212EFE1475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CDC9E10-DBDE-1E8C-C93C-3C546610D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123B-E1E3-4393-8CE3-1881AC1BE218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4CA6BB-47FD-B973-1A76-DA41A7765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EC7197-7279-9616-D7DC-86C65D7AE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D8D-E547-4B7E-84EE-FD9C5E1A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305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95A3D2-3B3A-2E3B-B46A-1F9C1F12D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F442AE9-0DE9-20F6-1587-740E911C3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390EBC-9A3F-0DC1-544E-38CFA977E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123B-E1E3-4393-8CE3-1881AC1BE218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C2A9668-2E63-2350-C789-7ADE9FFB3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426909-D4FC-FD16-4E69-066F1EA3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D8D-E547-4B7E-84EE-FD9C5E1A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9254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CA175D-8AC9-C650-69F6-F63E1BB2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DDCC5E1-58B2-8777-B89D-71E66E642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E67F17-E14F-8A5E-0F5E-15A7968BC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123B-E1E3-4393-8CE3-1881AC1BE218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1660299-459A-1DB2-D14F-EEC20AC20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523D4EF-7640-A16D-0964-03A68F5C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D8D-E547-4B7E-84EE-FD9C5E1A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0259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D0FAAA-4B85-9340-3ECE-13AA782BE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A9114E-EA8E-5702-E4DB-1ED4A0191A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1A05F88-6297-4E2E-A70E-0CCC7DDC8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5B73EF5-F803-85C7-191D-E7A24B55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123B-E1E3-4393-8CE3-1881AC1BE218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AD38C48-69DA-369B-7B4A-E3AEF580E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9B3314A-2266-A0EB-0415-8B777AFD1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D8D-E547-4B7E-84EE-FD9C5E1A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7040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F0A20F-8B72-1C71-C461-659C261BE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E11A9A3-D798-E3DC-93E9-16E87EAC0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89C5A1B-36EA-5735-FF5B-BD8FFDD64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0E3D758-30FA-080C-EDFA-7A1A84169A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F8D1BD4-9CBF-D89B-5E7A-4DFAFBF654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F4B2F65-0E8A-CF20-68EE-0CE5EA399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123B-E1E3-4393-8CE3-1881AC1BE218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CD514D8-3F5E-6EF2-3101-2BF4E94F3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5BB3006-2DAB-A6A8-A9DA-BF297CE42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D8D-E547-4B7E-84EE-FD9C5E1A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7383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AC676A-1D0A-ED35-526D-BA9A23F12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0E16EC9-A666-BAF8-706C-1EC38D752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123B-E1E3-4393-8CE3-1881AC1BE218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FD5A773-788C-ECB7-6140-2F1CC546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1449144-FB14-F5FB-C016-DD75297DA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D8D-E547-4B7E-84EE-FD9C5E1A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141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D119560-689A-4201-A996-B2070B286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123B-E1E3-4393-8CE3-1881AC1BE218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BDA9ABC-6073-9236-E618-4AAB947A3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E46C8F-77FB-BD9F-0928-D9D6493FA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D8D-E547-4B7E-84EE-FD9C5E1A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3158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982695-5CBD-4E47-7277-27F8D4FE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8ABC3E-D7CF-0C6B-BA65-B61C5E8D8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114E3D9-E27C-FC02-3D8A-16B876685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7094998-BF73-D0CB-1E6A-5D87BA2A0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123B-E1E3-4393-8CE3-1881AC1BE218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7F8DF64-A96D-1CC5-2A56-7525A4E0A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E95705B-6902-3A61-B000-068BA12C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D8D-E547-4B7E-84EE-FD9C5E1A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187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999A3-430D-4D78-9DF7-56578715E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B09F0-EED8-49A3-8DEB-65D7E568F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33971-B6D0-433D-83AE-34616CE6E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2D1-B868-4347-B796-3B5A5EB129FF}" type="datetime1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CA778-7EAA-41F9-B37D-C8E67AE7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F7F5B-F40C-4ECA-9FD3-760EAA21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7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62C2A6-3412-A0BC-2727-9E3F2B498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6D9A284-F33E-3B8A-514B-3121B3C1A1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6BD6B0F-345A-155E-A00F-C7F0994E6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8123FFF-6093-7FFD-8F4D-65F08FEDA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123B-E1E3-4393-8CE3-1881AC1BE218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4D57D0C-257C-1FE3-A8A9-1AA6CC57F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CA16FA9-C966-4775-2C3A-C0968F2CA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D8D-E547-4B7E-84EE-FD9C5E1A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9583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E76BA4-E8C7-96FB-4F25-DE9AA4BC0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AAC12FA-F24B-B5F5-76D8-7C54745F7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2250967-E5A3-CE37-938A-39B1E2CAB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123B-E1E3-4393-8CE3-1881AC1BE218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B4EF83D-8DC5-1D09-F95C-D55C6176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CA704EA-D19E-B8AF-9761-AE84575A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D8D-E547-4B7E-84EE-FD9C5E1A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8155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103C882-5944-2EBB-939F-AF0AD78722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9403F27-5516-B4FB-23C0-565186FD7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E8AB4E-DCA8-D3E3-5F67-AB052DDBE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123B-E1E3-4393-8CE3-1881AC1BE218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4AAD17-D33F-8AEB-0058-E2AF865FF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C0D23D-10E9-B8D1-BF44-D2CF1C5C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3D8D-E547-4B7E-84EE-FD9C5E1A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6459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081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1461" y="428604"/>
            <a:ext cx="10972800" cy="1143000"/>
          </a:xfrm>
        </p:spPr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1461" y="1614477"/>
            <a:ext cx="10972800" cy="4687200"/>
          </a:xfrm>
        </p:spPr>
        <p:txBody>
          <a:bodyPr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844800" cy="360000"/>
          </a:xfrm>
        </p:spPr>
        <p:txBody>
          <a:bodyPr/>
          <a:lstStyle/>
          <a:p>
            <a:fld id="{BC734C28-C1F7-4141-BB89-C22FB620F1DB}" type="datetimeFigureOut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2022/6/13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2932799" y="0"/>
            <a:ext cx="6000000" cy="360000"/>
          </a:xfrm>
        </p:spPr>
        <p:txBody>
          <a:bodyPr/>
          <a:lstStyle/>
          <a:p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0286400" y="0"/>
            <a:ext cx="1905600" cy="360000"/>
          </a:xfrm>
        </p:spPr>
        <p:txBody>
          <a:bodyPr/>
          <a:lstStyle>
            <a:lvl1pPr algn="ctr">
              <a:defRPr/>
            </a:lvl1pPr>
          </a:lstStyle>
          <a:p>
            <a:fld id="{B5E1B93B-8514-4AA5-A299-62E19B560C02}" type="slidenum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F7F88AA-7ABF-4EE5-93FD-1D095984A30C}"/>
              </a:ext>
            </a:extLst>
          </p:cNvPr>
          <p:cNvSpPr txBox="1"/>
          <p:nvPr userDrawn="1"/>
        </p:nvSpPr>
        <p:spPr>
          <a:xfrm>
            <a:off x="0" y="6615326"/>
            <a:ext cx="60945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0" i="0" dirty="0">
                <a:solidFill>
                  <a:srgbClr val="111111"/>
                </a:solidFill>
                <a:effectLst/>
                <a:latin typeface="Noto Sans JP"/>
              </a:rPr>
              <a:t>Copyright © 2020 </a:t>
            </a:r>
            <a:r>
              <a:rPr lang="en-US" altLang="ja-JP" sz="1200" dirty="0" err="1">
                <a:solidFill>
                  <a:srgbClr val="111111"/>
                </a:solidFill>
                <a:latin typeface="Noto Sans JP"/>
              </a:rPr>
              <a:t>shiawasedesukansha</a:t>
            </a:r>
            <a:r>
              <a:rPr lang="ja-JP" altLang="en-US" sz="1200" b="0" i="0" dirty="0">
                <a:solidFill>
                  <a:srgbClr val="111111"/>
                </a:solidFill>
                <a:effectLst/>
                <a:latin typeface="Noto Sans JP"/>
              </a:rPr>
              <a:t> </a:t>
            </a:r>
            <a:r>
              <a:rPr lang="en-US" altLang="ja-JP" sz="1200" b="0" i="0" dirty="0">
                <a:solidFill>
                  <a:srgbClr val="111111"/>
                </a:solidFill>
                <a:effectLst/>
                <a:latin typeface="Noto Sans JP"/>
              </a:rPr>
              <a:t>Inc. All Rights Reserved.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781719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1461" y="428604"/>
            <a:ext cx="10972800" cy="1143000"/>
          </a:xfrm>
        </p:spPr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71461" y="1600201"/>
            <a:ext cx="53848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846400" cy="360000"/>
          </a:xfrm>
        </p:spPr>
        <p:txBody>
          <a:bodyPr/>
          <a:lstStyle/>
          <a:p>
            <a:fld id="{BC734C28-C1F7-4141-BB89-C22FB620F1DB}" type="datetimeFigureOut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2022/6/13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2932800" y="0"/>
            <a:ext cx="6000000" cy="360000"/>
          </a:xfrm>
        </p:spPr>
        <p:txBody>
          <a:bodyPr/>
          <a:lstStyle/>
          <a:p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10286400" y="0"/>
            <a:ext cx="1905600" cy="360000"/>
          </a:xfrm>
        </p:spPr>
        <p:txBody>
          <a:bodyPr/>
          <a:lstStyle>
            <a:lvl1pPr algn="ctr">
              <a:defRPr/>
            </a:lvl1pPr>
          </a:lstStyle>
          <a:p>
            <a:fld id="{B5E1B93B-8514-4AA5-A299-62E19B560C02}" type="slidenum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01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928678"/>
            <a:ext cx="10972800" cy="571496"/>
          </a:xfrm>
        </p:spPr>
        <p:txBody>
          <a:bodyPr/>
          <a:lstStyle>
            <a:lvl1pPr>
              <a:defRPr/>
            </a:lvl1pPr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4183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70" y="2174876"/>
            <a:ext cx="5389033" cy="4183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846400" cy="360000"/>
          </a:xfrm>
        </p:spPr>
        <p:txBody>
          <a:bodyPr/>
          <a:lstStyle/>
          <a:p>
            <a:fld id="{BC734C28-C1F7-4141-BB89-C22FB620F1DB}" type="datetimeFigureOut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2022/6/13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2932800" y="0"/>
            <a:ext cx="6000000" cy="360000"/>
          </a:xfrm>
        </p:spPr>
        <p:txBody>
          <a:bodyPr/>
          <a:lstStyle/>
          <a:p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10286400" y="0"/>
            <a:ext cx="1905600" cy="360000"/>
          </a:xfrm>
        </p:spPr>
        <p:txBody>
          <a:bodyPr/>
          <a:lstStyle>
            <a:lvl1pPr algn="ctr">
              <a:defRPr/>
            </a:lvl1pPr>
          </a:lstStyle>
          <a:p>
            <a:fld id="{B5E1B93B-8514-4AA5-A299-62E19B560C02}" type="slidenum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1646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571744"/>
            <a:ext cx="10972800" cy="1143000"/>
          </a:xfrm>
        </p:spPr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844800" cy="360000"/>
          </a:xfrm>
        </p:spPr>
        <p:txBody>
          <a:bodyPr/>
          <a:lstStyle/>
          <a:p>
            <a:fld id="{BC734C28-C1F7-4141-BB89-C22FB620F1DB}" type="datetimeFigureOut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2022/6/13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932800" y="0"/>
            <a:ext cx="6000000" cy="360000"/>
          </a:xfrm>
        </p:spPr>
        <p:txBody>
          <a:bodyPr/>
          <a:lstStyle/>
          <a:p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0286400" y="0"/>
            <a:ext cx="1905600" cy="360000"/>
          </a:xfrm>
        </p:spPr>
        <p:txBody>
          <a:bodyPr/>
          <a:lstStyle>
            <a:lvl1pPr algn="ctr">
              <a:defRPr/>
            </a:lvl1pPr>
          </a:lstStyle>
          <a:p>
            <a:fld id="{B5E1B93B-8514-4AA5-A299-62E19B560C02}" type="slidenum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4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844800" cy="360000"/>
          </a:xfrm>
        </p:spPr>
        <p:txBody>
          <a:bodyPr/>
          <a:lstStyle/>
          <a:p>
            <a:fld id="{BC734C28-C1F7-4141-BB89-C22FB620F1DB}" type="datetimeFigureOut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2022/6/13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2932800" y="0"/>
            <a:ext cx="6000000" cy="360000"/>
          </a:xfrm>
        </p:spPr>
        <p:txBody>
          <a:bodyPr/>
          <a:lstStyle/>
          <a:p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0286400" y="0"/>
            <a:ext cx="1905600" cy="360000"/>
          </a:xfrm>
        </p:spPr>
        <p:txBody>
          <a:bodyPr/>
          <a:lstStyle>
            <a:lvl1pPr algn="ctr">
              <a:defRPr/>
            </a:lvl1pPr>
          </a:lstStyle>
          <a:p>
            <a:fld id="{B5E1B93B-8514-4AA5-A299-62E19B560C02}" type="slidenum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5F2D338-1F38-42B1-B80D-9DE040AA3504}"/>
              </a:ext>
            </a:extLst>
          </p:cNvPr>
          <p:cNvSpPr txBox="1"/>
          <p:nvPr userDrawn="1"/>
        </p:nvSpPr>
        <p:spPr>
          <a:xfrm>
            <a:off x="0" y="6615326"/>
            <a:ext cx="60945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0" i="0" dirty="0">
                <a:solidFill>
                  <a:srgbClr val="111111"/>
                </a:solidFill>
                <a:effectLst/>
                <a:latin typeface="Noto Sans JP"/>
              </a:rPr>
              <a:t>Copyright © 2020 </a:t>
            </a:r>
            <a:r>
              <a:rPr lang="en-US" altLang="ja-JP" sz="1200" dirty="0" err="1">
                <a:solidFill>
                  <a:srgbClr val="111111"/>
                </a:solidFill>
                <a:latin typeface="Noto Sans JP"/>
              </a:rPr>
              <a:t>shiawasedesukansha</a:t>
            </a:r>
            <a:r>
              <a:rPr lang="ja-JP" altLang="en-US" sz="1200" b="0" i="0" dirty="0">
                <a:solidFill>
                  <a:srgbClr val="111111"/>
                </a:solidFill>
                <a:effectLst/>
                <a:latin typeface="Noto Sans JP"/>
              </a:rPr>
              <a:t> </a:t>
            </a:r>
            <a:r>
              <a:rPr lang="en-US" altLang="ja-JP" sz="1200" b="0" i="0" dirty="0">
                <a:solidFill>
                  <a:srgbClr val="111111"/>
                </a:solidFill>
                <a:effectLst/>
                <a:latin typeface="Noto Sans JP"/>
              </a:rPr>
              <a:t>Inc. All Rights Reserved.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77572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5649" y="719158"/>
            <a:ext cx="434339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6381" y="719158"/>
            <a:ext cx="6343656" cy="57102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15649" y="1928804"/>
            <a:ext cx="4344000" cy="45005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844800" cy="360000"/>
          </a:xfrm>
        </p:spPr>
        <p:txBody>
          <a:bodyPr/>
          <a:lstStyle/>
          <a:p>
            <a:fld id="{BC734C28-C1F7-4141-BB89-C22FB620F1DB}" type="datetimeFigureOut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2022/6/13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10286400" y="0"/>
            <a:ext cx="1905600" cy="360000"/>
          </a:xfrm>
        </p:spPr>
        <p:txBody>
          <a:bodyPr/>
          <a:lstStyle>
            <a:lvl1pPr algn="ctr">
              <a:defRPr/>
            </a:lvl1pPr>
          </a:lstStyle>
          <a:p>
            <a:fld id="{B5E1B93B-8514-4AA5-A299-62E19B560C02}" type="slidenum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>
          <a:xfrm>
            <a:off x="2932799" y="0"/>
            <a:ext cx="6000000" cy="360000"/>
          </a:xfrm>
        </p:spPr>
        <p:txBody>
          <a:bodyPr/>
          <a:lstStyle/>
          <a:p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2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D79C4-5B2D-490C-A3A9-EB977CFAD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1709738"/>
            <a:ext cx="10913175" cy="2852737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D5857-FA4D-4A9B-856D-701234DE6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3" y="4589463"/>
            <a:ext cx="1091317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F6E9-7983-40C8-AB5B-67D364A5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3C2D-6745-47B6-A29E-FE249DBCE96C}" type="datetime1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F873F-0C78-4B75-A7F3-78AAA381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F4A66-FCCD-4CC0-955A-6FF62FECD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132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428612"/>
            <a:ext cx="10972800" cy="1143000"/>
          </a:xfrm>
        </p:spPr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1601169"/>
            <a:ext cx="10972800" cy="4687200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31" name="日付プレースホルダー 30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844800" cy="360000"/>
          </a:xfrm>
        </p:spPr>
        <p:txBody>
          <a:bodyPr/>
          <a:lstStyle/>
          <a:p>
            <a:fld id="{BC734C28-C1F7-4141-BB89-C22FB620F1DB}" type="datetimeFigureOut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2022/6/13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32" name="フッター プレースホルダー 31"/>
          <p:cNvSpPr>
            <a:spLocks noGrp="1"/>
          </p:cNvSpPr>
          <p:nvPr>
            <p:ph type="ftr" sz="quarter" idx="11"/>
          </p:nvPr>
        </p:nvSpPr>
        <p:spPr>
          <a:xfrm>
            <a:off x="2932800" y="1"/>
            <a:ext cx="6000000" cy="361347"/>
          </a:xfrm>
        </p:spPr>
        <p:txBody>
          <a:bodyPr/>
          <a:lstStyle/>
          <a:p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33" name="スライド番号プレースホルダー 32"/>
          <p:cNvSpPr>
            <a:spLocks noGrp="1"/>
          </p:cNvSpPr>
          <p:nvPr>
            <p:ph type="sldNum" sz="quarter" idx="12"/>
          </p:nvPr>
        </p:nvSpPr>
        <p:spPr>
          <a:xfrm>
            <a:off x="10286400" y="0"/>
            <a:ext cx="1905600" cy="360000"/>
          </a:xfrm>
        </p:spPr>
        <p:txBody>
          <a:bodyPr/>
          <a:lstStyle>
            <a:lvl1pPr algn="ctr">
              <a:defRPr/>
            </a:lvl1pPr>
          </a:lstStyle>
          <a:p>
            <a:fld id="{B5E1B93B-8514-4AA5-A299-62E19B560C02}" type="slidenum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450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500045"/>
            <a:ext cx="2743200" cy="5929352"/>
          </a:xfrm>
        </p:spPr>
        <p:txBody>
          <a:bodyPr vert="eaVert"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7408" y="500044"/>
            <a:ext cx="8026400" cy="5929353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24" name="日付プレースホルダー 2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844800" cy="360000"/>
          </a:xfrm>
        </p:spPr>
        <p:txBody>
          <a:bodyPr/>
          <a:lstStyle/>
          <a:p>
            <a:fld id="{BC734C28-C1F7-4141-BB89-C22FB620F1DB}" type="datetimeFigureOut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2022/6/13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25" name="フッター プレースホルダー 24"/>
          <p:cNvSpPr>
            <a:spLocks noGrp="1"/>
          </p:cNvSpPr>
          <p:nvPr>
            <p:ph type="ftr" sz="quarter" idx="11"/>
          </p:nvPr>
        </p:nvSpPr>
        <p:spPr>
          <a:xfrm>
            <a:off x="2932800" y="1"/>
            <a:ext cx="6000000" cy="361347"/>
          </a:xfrm>
        </p:spPr>
        <p:txBody>
          <a:bodyPr/>
          <a:lstStyle/>
          <a:p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26" name="スライド番号プレースホルダー 25"/>
          <p:cNvSpPr>
            <a:spLocks noGrp="1"/>
          </p:cNvSpPr>
          <p:nvPr>
            <p:ph type="sldNum" sz="quarter" idx="12"/>
          </p:nvPr>
        </p:nvSpPr>
        <p:spPr>
          <a:xfrm>
            <a:off x="10286400" y="0"/>
            <a:ext cx="1905600" cy="360000"/>
          </a:xfrm>
        </p:spPr>
        <p:txBody>
          <a:bodyPr/>
          <a:lstStyle>
            <a:lvl1pPr algn="ctr">
              <a:defRPr/>
            </a:lvl1pPr>
          </a:lstStyle>
          <a:p>
            <a:fld id="{B5E1B93B-8514-4AA5-A299-62E19B560C02}" type="slidenum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73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0285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6"/>
            <a:ext cx="10363827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446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948D6A0-8CA2-4DE1-A0E3-AABB107103B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88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5B812-7180-4B3D-A604-6A7BB14707D0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34154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D486-7EE2-4EDB-BBFC-DF9C30F0FD29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F5C-BED8-4741-9804-516BC018EE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02965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D486-7EE2-4EDB-BBFC-DF9C30F0FD29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F5C-BED8-4741-9804-516BC018EE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16584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D486-7EE2-4EDB-BBFC-DF9C30F0FD29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F5C-BED8-4741-9804-516BC018EE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9674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D486-7EE2-4EDB-BBFC-DF9C30F0FD29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F5C-BED8-4741-9804-516BC018EE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6991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A81E-979B-46D7-9D93-0797856A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3245F-4511-4B93-8CB3-0EC22FD62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9413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BB029B-9D0E-4CB2-9A69-10A2F8C12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22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89C47-F724-4908-A6AD-806E765B2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44C2-3623-4BFB-B9A0-94542302335A}" type="datetime1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700E8-4086-4363-88E6-CA24CE39E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4F54F-F3CE-42F0-ADD3-F174B9BB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03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D486-7EE2-4EDB-BBFC-DF9C30F0FD29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F5C-BED8-4741-9804-516BC018EE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3293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D486-7EE2-4EDB-BBFC-DF9C30F0FD29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F5C-BED8-4741-9804-516BC018EE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78630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D486-7EE2-4EDB-BBFC-DF9C30F0FD29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F5C-BED8-4741-9804-516BC018EE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467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D486-7EE2-4EDB-BBFC-DF9C30F0FD29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F5C-BED8-4741-9804-516BC018EE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201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D486-7EE2-4EDB-BBFC-DF9C30F0FD29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F5C-BED8-4741-9804-516BC018EE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2406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D486-7EE2-4EDB-BBFC-DF9C30F0FD29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F5C-BED8-4741-9804-516BC018EE0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0373" y="764704"/>
            <a:ext cx="12171627" cy="72008"/>
          </a:xfrm>
          <a:prstGeom prst="rect">
            <a:avLst/>
          </a:prstGeom>
          <a:solidFill>
            <a:srgbClr val="CC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9" name="正方形/長方形 8"/>
          <p:cNvSpPr/>
          <p:nvPr userDrawn="1"/>
        </p:nvSpPr>
        <p:spPr>
          <a:xfrm rot="16200000">
            <a:off x="8266100" y="3398520"/>
            <a:ext cx="6858001" cy="60959"/>
          </a:xfrm>
          <a:prstGeom prst="rect">
            <a:avLst/>
          </a:prstGeom>
          <a:solidFill>
            <a:srgbClr val="CC0000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204039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D486-7EE2-4EDB-BBFC-DF9C30F0FD29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F5C-BED8-4741-9804-516BC018EE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10852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D486-7EE2-4EDB-BBFC-DF9C30F0FD29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CF5C-BED8-4741-9804-516BC018EE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24775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2780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948D6A0-8CA2-4DE1-A0E3-AABB107103B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371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4BAB1-26FD-44BF-86E8-57ED04D74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5488"/>
            <a:ext cx="10908792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FCB96-93C7-4E74-8285-0327A1A26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2" y="1904474"/>
            <a:ext cx="5120640" cy="838726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8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ADF5A1-7F2F-4B53-9402-85306B933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413" y="2969917"/>
            <a:ext cx="5157787" cy="3219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75651-3077-40D2-B167-CAB37859E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27565" y="1904474"/>
            <a:ext cx="5120640" cy="83872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lang="en-US" sz="1800" b="1" kern="1200" cap="all" spc="15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6D45EC-3B0F-49DC-91BC-2B4E4DA046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27565" y="2969915"/>
            <a:ext cx="5120639" cy="3219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2B7364-544C-427F-8C26-40E48F77C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3B92-D160-4899-8AEB-23E2AB3EBB07}" type="datetime1">
              <a:rPr lang="en-US" smtClean="0"/>
              <a:t>6/13/2022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D7AF57-EA04-49AA-91E0-7393B8DB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DA6F2-A8DC-49B2-B9D6-7A001FF3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567CAD-C446-4819-8D43-D93D35E7998F}"/>
              </a:ext>
            </a:extLst>
          </p:cNvPr>
          <p:cNvCxnSpPr>
            <a:cxnSpLocks/>
          </p:cNvCxnSpPr>
          <p:nvPr/>
        </p:nvCxnSpPr>
        <p:spPr>
          <a:xfrm>
            <a:off x="6096000" y="1613647"/>
            <a:ext cx="0" cy="4515986"/>
          </a:xfrm>
          <a:prstGeom prst="line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0382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6B0F4E-6BEE-429D-AFFF-E23917B57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51E8394-C83D-4D43-A658-CF1BEB5121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6FEB68B-22F8-42BA-8A1E-9A46B2F2E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B52D-3642-4A16-A27D-4EBDCED80CCE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760154-8B75-445D-B27D-B32D17A6D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B2BAE6-2DFB-47A3-904B-4DAFAF85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006F-37B6-4151-8FD2-F626E8446E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84382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9586FA-9467-4D48-B2B7-0E572671D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5965F8-6F72-4CE2-8B26-94358933B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99E1834-8096-49EC-8039-CB55B3FBB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B52D-3642-4A16-A27D-4EBDCED80CCE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B09593A-E036-4144-9B18-7F9FB16CA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EA2324-55DE-434D-87A0-07E94DDF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006F-37B6-4151-8FD2-F626E8446E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4047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8A91AA-5F4D-49EE-BF86-D86544DF5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DDA5A50-4DF8-4434-9271-3DD82D5EF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3515FD6-B45B-4E17-B2D2-926F3AAC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B52D-3642-4A16-A27D-4EBDCED80CCE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C34B3FB-BFD1-4C09-B026-75B4BF470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31F40E-2F7B-4B74-B537-A8BA9B7B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006F-37B6-4151-8FD2-F626E8446E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06383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ACD610-E649-4CBB-A1CE-9DB6C4A7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3A6F72-C970-4D83-9E89-1B0ABACFA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51A74FF-F091-4BC5-8A88-F820DC49D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DD66EB8-0D3C-4EB8-838B-4FA0EFA8D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B52D-3642-4A16-A27D-4EBDCED80CCE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2DCCAD4-787A-4A3E-9209-5316FE42B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4A46DD5-4E5A-44D2-A07B-C7297B13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006F-37B6-4151-8FD2-F626E8446E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0108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456DF2-0F64-41F4-A0B7-3AE39A55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175EC97-5536-46F2-9F5B-B17AF708A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FE9C56E-1329-45D5-8BC8-E354C1B28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3E4D363-E7E9-4109-8A98-06824312B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A2CD978-5E1A-4CFE-9A05-CB8BDE3BCC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EE7BFEC-3E2F-4420-A5C4-2E7FE3444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B52D-3642-4A16-A27D-4EBDCED80CCE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7F0BF2F-419C-4DFD-89C4-03E9D641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8AA8DF9-D9C1-4074-AB7E-9F67A4EB6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006F-37B6-4151-8FD2-F626E8446E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98354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2944FD-F73B-4C59-BEAC-4711E13F2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D6BFBD7-5A84-448A-AF5D-0F4D8903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B52D-3642-4A16-A27D-4EBDCED80CCE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C54A6F2-0D80-441B-82C1-A2BA60E5F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4597325-0361-4DE4-B0A9-BB260959B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006F-37B6-4151-8FD2-F626E8446E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914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04C6882-C0D8-45C4-A038-166FDFAF4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B52D-3642-4A16-A27D-4EBDCED80CCE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DBCAD62-EDC8-4630-8DA9-70EE18724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64ADD1-6266-442A-8C2A-8C47452C4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006F-37B6-4151-8FD2-F626E8446E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48051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17C5D4-DB3F-45F8-B688-6D59A09BD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201AAF-32E1-4F18-8C6B-24D5B5930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388E3C3-F56F-4575-A752-BAF3E98D3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D65C765-E8DE-4966-8277-BDF23037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B52D-3642-4A16-A27D-4EBDCED80CCE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EC660BD-45B0-4D5F-A8B5-C636A550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ABB9B96-AF17-49AA-A210-CE4CD9D44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006F-37B6-4151-8FD2-F626E8446E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22655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A89C98-ABDC-401C-A617-A5206731F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54E440B-1F74-4A69-88F7-D665BF2DAC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0660A18-C7B2-4972-A74D-855DEB366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F44A521-67CF-4B56-B2AD-F10C7F7F3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B52D-3642-4A16-A27D-4EBDCED80CCE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AB83707-4309-47B1-9916-9AEE7CC32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EE1A613-6B36-4CD9-8E13-D908BF22C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006F-37B6-4151-8FD2-F626E8446E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22973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C51C7E-DD6A-4770-BDCC-BD8BFE080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97CFD05-024C-46EC-823D-1B2DD3F40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83D543-DD01-485E-88CA-DE78F98A0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B52D-3642-4A16-A27D-4EBDCED80CCE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018DBC-819E-4212-83FB-0F8911C2F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830528-0DE2-4337-95AA-7B4CF639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006F-37B6-4151-8FD2-F626E8446E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9784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09AB5-A960-4D82-97A6-922633B79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FFEF6C-EDD1-4573-A6D1-D5582457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A71B3-2886-4196-8AEE-F25AFF1977D5}" type="datetime1">
              <a:rPr lang="en-US" smtClean="0"/>
              <a:t>6/13/2022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8429F-6359-4950-8C39-80E03A2D2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B98F5-EE2F-4214-975A-76719DBD2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138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C527496-22E7-45CE-ACEC-30CFA73E5B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7CFC277-A8F3-4241-B9C4-0CFAD41DE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E655C2-7991-4411-9A36-93060214D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B52D-3642-4A16-A27D-4EBDCED80CCE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698919C-4DA1-4C6B-8E38-FC9E3A053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CCF4C3D-728B-4194-9D03-45FAA3EE3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006F-37B6-4151-8FD2-F626E8446E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64853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フリーフォーム 20"/>
          <p:cNvSpPr>
            <a:spLocks/>
          </p:cNvSpPr>
          <p:nvPr/>
        </p:nvSpPr>
        <p:spPr bwMode="auto">
          <a:xfrm>
            <a:off x="0" y="4039614"/>
            <a:ext cx="12179808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sz="1800">
              <a:solidFill>
                <a:prstClr val="black"/>
              </a:solidFill>
            </a:endParaRPr>
          </a:p>
        </p:txBody>
      </p:sp>
      <p:sp>
        <p:nvSpPr>
          <p:cNvPr id="29" name="タイトル 28"/>
          <p:cNvSpPr>
            <a:spLocks noGrp="1"/>
          </p:cNvSpPr>
          <p:nvPr>
            <p:ph type="ctrTitle"/>
          </p:nvPr>
        </p:nvSpPr>
        <p:spPr>
          <a:xfrm>
            <a:off x="1142965" y="1214425"/>
            <a:ext cx="9810819" cy="1470025"/>
          </a:xfrm>
        </p:spPr>
        <p:txBody>
          <a:bodyPr>
            <a:normAutofit/>
          </a:bodyPr>
          <a:lstStyle>
            <a:lvl1pPr>
              <a:defRPr sz="4300"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13" name="サブタイトル 12"/>
          <p:cNvSpPr>
            <a:spLocks noGrp="1"/>
          </p:cNvSpPr>
          <p:nvPr>
            <p:ph type="subTitle" idx="1"/>
          </p:nvPr>
        </p:nvSpPr>
        <p:spPr>
          <a:xfrm>
            <a:off x="1142965" y="2708272"/>
            <a:ext cx="9810819" cy="928694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ja-JP" altLang="en-US"/>
              <a:t>マスター サブタイトルの書式設定</a:t>
            </a:r>
            <a:endParaRPr kumimoji="0" lang="en-US"/>
          </a:p>
        </p:txBody>
      </p:sp>
      <p:sp>
        <p:nvSpPr>
          <p:cNvPr id="25" name="日付プレースホルダー 2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846400" cy="360000"/>
          </a:xfrm>
        </p:spPr>
        <p:txBody>
          <a:bodyPr/>
          <a:lstStyle/>
          <a:p>
            <a:fld id="{BC734C28-C1F7-4141-BB89-C22FB620F1DB}" type="datetimeFigureOut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2022/6/13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932800" y="0"/>
            <a:ext cx="6000000" cy="360000"/>
          </a:xfrm>
        </p:spPr>
        <p:txBody>
          <a:bodyPr/>
          <a:lstStyle/>
          <a:p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28" name="スライド番号プレースホルダー 27"/>
          <p:cNvSpPr>
            <a:spLocks noGrp="1"/>
          </p:cNvSpPr>
          <p:nvPr>
            <p:ph type="sldNum" sz="quarter" idx="12"/>
          </p:nvPr>
        </p:nvSpPr>
        <p:spPr>
          <a:xfrm>
            <a:off x="10286400" y="0"/>
            <a:ext cx="1905600" cy="360000"/>
          </a:xfrm>
        </p:spPr>
        <p:txBody>
          <a:bodyPr/>
          <a:lstStyle>
            <a:lvl1pPr algn="ctr">
              <a:defRPr/>
            </a:lvl1pPr>
          </a:lstStyle>
          <a:p>
            <a:fld id="{B5E1B93B-8514-4AA5-A299-62E19B560C02}" type="slidenum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36" name="フリーフォーム 35"/>
          <p:cNvSpPr>
            <a:spLocks/>
          </p:cNvSpPr>
          <p:nvPr/>
        </p:nvSpPr>
        <p:spPr bwMode="auto">
          <a:xfrm>
            <a:off x="0" y="3071811"/>
            <a:ext cx="12192000" cy="1115989"/>
          </a:xfrm>
          <a:custGeom>
            <a:avLst/>
            <a:gdLst/>
            <a:ahLst/>
            <a:cxnLst>
              <a:cxn ang="0">
                <a:pos x="0" y="887"/>
              </a:cxn>
              <a:cxn ang="0">
                <a:pos x="240" y="896"/>
              </a:cxn>
              <a:cxn ang="0">
                <a:pos x="888" y="904"/>
              </a:cxn>
              <a:cxn ang="0">
                <a:pos x="1327" y="896"/>
              </a:cxn>
              <a:cxn ang="0">
                <a:pos x="1817" y="887"/>
              </a:cxn>
              <a:cxn ang="0">
                <a:pos x="2381" y="879"/>
              </a:cxn>
              <a:cxn ang="0">
                <a:pos x="2971" y="846"/>
              </a:cxn>
              <a:cxn ang="0">
                <a:pos x="3585" y="804"/>
              </a:cxn>
              <a:cxn ang="0">
                <a:pos x="4199" y="755"/>
              </a:cxn>
              <a:cxn ang="0">
                <a:pos x="4821" y="680"/>
              </a:cxn>
              <a:cxn ang="0">
                <a:pos x="5128" y="638"/>
              </a:cxn>
              <a:cxn ang="0">
                <a:pos x="5427" y="589"/>
              </a:cxn>
              <a:cxn ang="0">
                <a:pos x="5718" y="539"/>
              </a:cxn>
              <a:cxn ang="0">
                <a:pos x="6000" y="481"/>
              </a:cxn>
              <a:cxn ang="0">
                <a:pos x="6274" y="414"/>
              </a:cxn>
              <a:cxn ang="0">
                <a:pos x="6531" y="340"/>
              </a:cxn>
              <a:cxn ang="0">
                <a:pos x="6780" y="257"/>
              </a:cxn>
              <a:cxn ang="0">
                <a:pos x="7004" y="190"/>
              </a:cxn>
              <a:cxn ang="0">
                <a:pos x="7220" y="91"/>
              </a:cxn>
              <a:cxn ang="0">
                <a:pos x="7411" y="0"/>
              </a:cxn>
            </a:cxnLst>
            <a:rect l="0" t="0" r="0" b="0"/>
            <a:pathLst>
              <a:path w="7411" h="904">
                <a:moveTo>
                  <a:pt x="0" y="887"/>
                </a:moveTo>
                <a:lnTo>
                  <a:pt x="240" y="896"/>
                </a:lnTo>
                <a:lnTo>
                  <a:pt x="888" y="904"/>
                </a:lnTo>
                <a:lnTo>
                  <a:pt x="1327" y="896"/>
                </a:lnTo>
                <a:lnTo>
                  <a:pt x="1817" y="887"/>
                </a:lnTo>
                <a:lnTo>
                  <a:pt x="2381" y="879"/>
                </a:lnTo>
                <a:lnTo>
                  <a:pt x="2971" y="846"/>
                </a:lnTo>
                <a:lnTo>
                  <a:pt x="3585" y="804"/>
                </a:lnTo>
                <a:lnTo>
                  <a:pt x="4199" y="755"/>
                </a:lnTo>
                <a:lnTo>
                  <a:pt x="4821" y="680"/>
                </a:lnTo>
                <a:lnTo>
                  <a:pt x="5128" y="638"/>
                </a:lnTo>
                <a:lnTo>
                  <a:pt x="5427" y="589"/>
                </a:lnTo>
                <a:lnTo>
                  <a:pt x="5718" y="539"/>
                </a:lnTo>
                <a:lnTo>
                  <a:pt x="6000" y="481"/>
                </a:lnTo>
                <a:lnTo>
                  <a:pt x="6274" y="414"/>
                </a:lnTo>
                <a:lnTo>
                  <a:pt x="6531" y="340"/>
                </a:lnTo>
                <a:lnTo>
                  <a:pt x="6780" y="257"/>
                </a:lnTo>
                <a:lnTo>
                  <a:pt x="7004" y="190"/>
                </a:lnTo>
                <a:lnTo>
                  <a:pt x="7220" y="91"/>
                </a:lnTo>
                <a:lnTo>
                  <a:pt x="7411" y="0"/>
                </a:lnTo>
              </a:path>
            </a:pathLst>
          </a:cu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sz="1800">
              <a:solidFill>
                <a:prstClr val="black"/>
              </a:solidFill>
            </a:endParaRPr>
          </a:p>
        </p:txBody>
      </p:sp>
      <p:sp>
        <p:nvSpPr>
          <p:cNvPr id="38" name="フリーフォーム 37"/>
          <p:cNvSpPr>
            <a:spLocks/>
          </p:cNvSpPr>
          <p:nvPr/>
        </p:nvSpPr>
        <p:spPr bwMode="auto">
          <a:xfrm>
            <a:off x="0" y="3952661"/>
            <a:ext cx="12192000" cy="369116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581" y="33"/>
              </a:cxn>
              <a:cxn ang="0">
                <a:pos x="1933" y="75"/>
              </a:cxn>
              <a:cxn ang="0">
                <a:pos x="2747" y="116"/>
              </a:cxn>
              <a:cxn ang="0">
                <a:pos x="3552" y="141"/>
              </a:cxn>
              <a:cxn ang="0">
                <a:pos x="4265" y="182"/>
              </a:cxn>
              <a:cxn ang="0">
                <a:pos x="4581" y="216"/>
              </a:cxn>
              <a:cxn ang="0">
                <a:pos x="4838" y="241"/>
              </a:cxn>
              <a:cxn ang="0">
                <a:pos x="5145" y="274"/>
              </a:cxn>
              <a:cxn ang="0">
                <a:pos x="5477" y="290"/>
              </a:cxn>
              <a:cxn ang="0">
                <a:pos x="5875" y="299"/>
              </a:cxn>
              <a:cxn ang="0">
                <a:pos x="6083" y="299"/>
              </a:cxn>
              <a:cxn ang="0">
                <a:pos x="6290" y="290"/>
              </a:cxn>
              <a:cxn ang="0">
                <a:pos x="6514" y="265"/>
              </a:cxn>
              <a:cxn ang="0">
                <a:pos x="6722" y="232"/>
              </a:cxn>
              <a:cxn ang="0">
                <a:pos x="6921" y="199"/>
              </a:cxn>
              <a:cxn ang="0">
                <a:pos x="7104" y="141"/>
              </a:cxn>
              <a:cxn ang="0">
                <a:pos x="7187" y="116"/>
              </a:cxn>
              <a:cxn ang="0">
                <a:pos x="7270" y="83"/>
              </a:cxn>
              <a:cxn ang="0">
                <a:pos x="7344" y="41"/>
              </a:cxn>
              <a:cxn ang="0">
                <a:pos x="7411" y="0"/>
              </a:cxn>
            </a:cxnLst>
            <a:rect l="0" t="0" r="0" b="0"/>
            <a:pathLst>
              <a:path w="7411" h="299">
                <a:moveTo>
                  <a:pt x="0" y="17"/>
                </a:moveTo>
                <a:lnTo>
                  <a:pt x="581" y="33"/>
                </a:lnTo>
                <a:lnTo>
                  <a:pt x="1933" y="75"/>
                </a:lnTo>
                <a:lnTo>
                  <a:pt x="2747" y="116"/>
                </a:lnTo>
                <a:lnTo>
                  <a:pt x="3552" y="141"/>
                </a:lnTo>
                <a:lnTo>
                  <a:pt x="4265" y="182"/>
                </a:lnTo>
                <a:lnTo>
                  <a:pt x="4581" y="216"/>
                </a:lnTo>
                <a:lnTo>
                  <a:pt x="4838" y="241"/>
                </a:lnTo>
                <a:lnTo>
                  <a:pt x="5145" y="274"/>
                </a:lnTo>
                <a:lnTo>
                  <a:pt x="5477" y="290"/>
                </a:lnTo>
                <a:lnTo>
                  <a:pt x="5875" y="299"/>
                </a:lnTo>
                <a:lnTo>
                  <a:pt x="6083" y="299"/>
                </a:lnTo>
                <a:lnTo>
                  <a:pt x="6290" y="290"/>
                </a:lnTo>
                <a:lnTo>
                  <a:pt x="6514" y="265"/>
                </a:lnTo>
                <a:lnTo>
                  <a:pt x="6722" y="232"/>
                </a:lnTo>
                <a:lnTo>
                  <a:pt x="6921" y="199"/>
                </a:lnTo>
                <a:lnTo>
                  <a:pt x="7104" y="141"/>
                </a:lnTo>
                <a:lnTo>
                  <a:pt x="7187" y="116"/>
                </a:lnTo>
                <a:lnTo>
                  <a:pt x="7270" y="83"/>
                </a:lnTo>
                <a:lnTo>
                  <a:pt x="7344" y="41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sz="1800">
              <a:solidFill>
                <a:prstClr val="black"/>
              </a:solidFill>
            </a:endParaRPr>
          </a:p>
        </p:txBody>
      </p:sp>
      <p:sp>
        <p:nvSpPr>
          <p:cNvPr id="39" name="フリーフォーム 38"/>
          <p:cNvSpPr>
            <a:spLocks/>
          </p:cNvSpPr>
          <p:nvPr/>
        </p:nvSpPr>
        <p:spPr bwMode="auto">
          <a:xfrm>
            <a:off x="0" y="3809785"/>
            <a:ext cx="12192000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sz="1800">
              <a:solidFill>
                <a:prstClr val="black"/>
              </a:solidFill>
            </a:endParaRPr>
          </a:p>
        </p:txBody>
      </p:sp>
      <p:sp>
        <p:nvSpPr>
          <p:cNvPr id="40" name="フリーフォーム 39"/>
          <p:cNvSpPr>
            <a:spLocks/>
          </p:cNvSpPr>
          <p:nvPr/>
        </p:nvSpPr>
        <p:spPr bwMode="auto">
          <a:xfrm>
            <a:off x="0" y="4090554"/>
            <a:ext cx="121920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sz="1800">
              <a:solidFill>
                <a:prstClr val="black"/>
              </a:solidFill>
            </a:endParaRPr>
          </a:p>
        </p:txBody>
      </p:sp>
      <p:sp>
        <p:nvSpPr>
          <p:cNvPr id="41" name="フリーフォーム 40"/>
          <p:cNvSpPr>
            <a:spLocks/>
          </p:cNvSpPr>
          <p:nvPr/>
        </p:nvSpPr>
        <p:spPr bwMode="auto">
          <a:xfrm>
            <a:off x="0" y="4325364"/>
            <a:ext cx="12192000" cy="553056"/>
          </a:xfrm>
          <a:custGeom>
            <a:avLst/>
            <a:gdLst/>
            <a:ahLst/>
            <a:cxnLst>
              <a:cxn ang="0">
                <a:pos x="0" y="448"/>
              </a:cxn>
              <a:cxn ang="0">
                <a:pos x="896" y="349"/>
              </a:cxn>
              <a:cxn ang="0">
                <a:pos x="1850" y="258"/>
              </a:cxn>
              <a:cxn ang="0">
                <a:pos x="3012" y="150"/>
              </a:cxn>
              <a:cxn ang="0">
                <a:pos x="3635" y="108"/>
              </a:cxn>
              <a:cxn ang="0">
                <a:pos x="4257" y="67"/>
              </a:cxn>
              <a:cxn ang="0">
                <a:pos x="4879" y="34"/>
              </a:cxn>
              <a:cxn ang="0">
                <a:pos x="5477" y="9"/>
              </a:cxn>
              <a:cxn ang="0">
                <a:pos x="6050" y="0"/>
              </a:cxn>
              <a:cxn ang="0">
                <a:pos x="6572" y="9"/>
              </a:cxn>
              <a:cxn ang="0">
                <a:pos x="6813" y="17"/>
              </a:cxn>
              <a:cxn ang="0">
                <a:pos x="7029" y="34"/>
              </a:cxn>
              <a:cxn ang="0">
                <a:pos x="7228" y="50"/>
              </a:cxn>
              <a:cxn ang="0">
                <a:pos x="7411" y="83"/>
              </a:cxn>
            </a:cxnLst>
            <a:rect l="0" t="0" r="0" b="0"/>
            <a:pathLst>
              <a:path w="7411" h="448">
                <a:moveTo>
                  <a:pt x="0" y="448"/>
                </a:moveTo>
                <a:lnTo>
                  <a:pt x="896" y="349"/>
                </a:lnTo>
                <a:lnTo>
                  <a:pt x="1850" y="258"/>
                </a:lnTo>
                <a:lnTo>
                  <a:pt x="3012" y="150"/>
                </a:lnTo>
                <a:lnTo>
                  <a:pt x="3635" y="108"/>
                </a:lnTo>
                <a:lnTo>
                  <a:pt x="4257" y="67"/>
                </a:lnTo>
                <a:lnTo>
                  <a:pt x="4879" y="34"/>
                </a:lnTo>
                <a:lnTo>
                  <a:pt x="5477" y="9"/>
                </a:lnTo>
                <a:lnTo>
                  <a:pt x="6050" y="0"/>
                </a:lnTo>
                <a:lnTo>
                  <a:pt x="6572" y="9"/>
                </a:lnTo>
                <a:lnTo>
                  <a:pt x="6813" y="17"/>
                </a:lnTo>
                <a:lnTo>
                  <a:pt x="7029" y="34"/>
                </a:lnTo>
                <a:lnTo>
                  <a:pt x="7228" y="50"/>
                </a:lnTo>
                <a:lnTo>
                  <a:pt x="7411" y="83"/>
                </a:lnTo>
              </a:path>
            </a:pathLst>
          </a:custGeom>
          <a:noFill/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sz="1800">
              <a:solidFill>
                <a:prstClr val="black"/>
              </a:solidFill>
            </a:endParaRPr>
          </a:p>
        </p:txBody>
      </p:sp>
      <p:sp>
        <p:nvSpPr>
          <p:cNvPr id="22" name="フリーフォーム 21"/>
          <p:cNvSpPr>
            <a:spLocks/>
          </p:cNvSpPr>
          <p:nvPr/>
        </p:nvSpPr>
        <p:spPr bwMode="auto">
          <a:xfrm>
            <a:off x="191008" y="4071944"/>
            <a:ext cx="12000992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sz="1800">
              <a:solidFill>
                <a:prstClr val="black"/>
              </a:solidFill>
            </a:endParaRPr>
          </a:p>
        </p:txBody>
      </p:sp>
      <p:sp>
        <p:nvSpPr>
          <p:cNvPr id="24" name="フリーフォーム 23"/>
          <p:cNvSpPr>
            <a:spLocks/>
          </p:cNvSpPr>
          <p:nvPr/>
        </p:nvSpPr>
        <p:spPr bwMode="auto">
          <a:xfrm>
            <a:off x="203200" y="4019117"/>
            <a:ext cx="119888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sz="1800">
              <a:solidFill>
                <a:prstClr val="black"/>
              </a:solidFill>
            </a:endParaRPr>
          </a:p>
        </p:txBody>
      </p:sp>
      <p:sp>
        <p:nvSpPr>
          <p:cNvPr id="26" name="フリーフォーム 25"/>
          <p:cNvSpPr>
            <a:spLocks/>
          </p:cNvSpPr>
          <p:nvPr/>
        </p:nvSpPr>
        <p:spPr bwMode="auto">
          <a:xfrm>
            <a:off x="191008" y="3714754"/>
            <a:ext cx="12000992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sz="1800">
              <a:solidFill>
                <a:prstClr val="black"/>
              </a:solidFill>
            </a:endParaRPr>
          </a:p>
        </p:txBody>
      </p:sp>
      <p:sp>
        <p:nvSpPr>
          <p:cNvPr id="27" name="フリーフォーム 26"/>
          <p:cNvSpPr>
            <a:spLocks/>
          </p:cNvSpPr>
          <p:nvPr/>
        </p:nvSpPr>
        <p:spPr bwMode="auto">
          <a:xfrm>
            <a:off x="203200" y="3881225"/>
            <a:ext cx="119888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sz="1800">
              <a:solidFill>
                <a:prstClr val="black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0041027" y="3871494"/>
            <a:ext cx="2055765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18" name="フリーフォーム 17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sz="1800">
                <a:solidFill>
                  <a:srgbClr val="FF0000">
                    <a:alpha val="100000"/>
                  </a:srgbClr>
                </a:solidFill>
              </a:endParaRPr>
            </a:p>
          </p:txBody>
        </p:sp>
        <p:sp>
          <p:nvSpPr>
            <p:cNvPr id="19" name="フリーフォーム 18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sz="1800">
                <a:solidFill>
                  <a:srgbClr val="FF0000">
                    <a:alpha val="100000"/>
                  </a:srgbClr>
                </a:solidFill>
              </a:endParaRPr>
            </a:p>
          </p:txBody>
        </p:sp>
        <p:sp>
          <p:nvSpPr>
            <p:cNvPr id="20" name="フリーフォーム 19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sz="1800">
                <a:solidFill>
                  <a:srgbClr val="FF0000">
                    <a:alpha val="10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2383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1461" y="428604"/>
            <a:ext cx="10972800" cy="1143000"/>
          </a:xfrm>
        </p:spPr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1461" y="1614477"/>
            <a:ext cx="10972800" cy="4687200"/>
          </a:xfrm>
        </p:spPr>
        <p:txBody>
          <a:bodyPr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844800" cy="360000"/>
          </a:xfrm>
        </p:spPr>
        <p:txBody>
          <a:bodyPr/>
          <a:lstStyle/>
          <a:p>
            <a:fld id="{BC734C28-C1F7-4141-BB89-C22FB620F1DB}" type="datetimeFigureOut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2022/6/13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2932799" y="0"/>
            <a:ext cx="6000000" cy="360000"/>
          </a:xfrm>
        </p:spPr>
        <p:txBody>
          <a:bodyPr/>
          <a:lstStyle/>
          <a:p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0286400" y="0"/>
            <a:ext cx="1905600" cy="360000"/>
          </a:xfrm>
        </p:spPr>
        <p:txBody>
          <a:bodyPr/>
          <a:lstStyle>
            <a:lvl1pPr algn="ctr">
              <a:defRPr/>
            </a:lvl1pPr>
          </a:lstStyle>
          <a:p>
            <a:fld id="{B5E1B93B-8514-4AA5-A299-62E19B560C02}" type="slidenum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615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43392" y="26987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43392" y="1176323"/>
            <a:ext cx="103632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844800" cy="360000"/>
          </a:xfrm>
        </p:spPr>
        <p:txBody>
          <a:bodyPr/>
          <a:lstStyle/>
          <a:p>
            <a:fld id="{BC734C28-C1F7-4141-BB89-C22FB620F1DB}" type="datetimeFigureOut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2022/6/13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2932800" y="0"/>
            <a:ext cx="6000000" cy="360000"/>
          </a:xfrm>
        </p:spPr>
        <p:txBody>
          <a:bodyPr/>
          <a:lstStyle/>
          <a:p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0286400" y="0"/>
            <a:ext cx="1905600" cy="360000"/>
          </a:xfrm>
        </p:spPr>
        <p:txBody>
          <a:bodyPr/>
          <a:lstStyle>
            <a:lvl1pPr algn="ctr">
              <a:defRPr/>
            </a:lvl1pPr>
          </a:lstStyle>
          <a:p>
            <a:fld id="{B5E1B93B-8514-4AA5-A299-62E19B560C02}" type="slidenum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grpSp>
        <p:nvGrpSpPr>
          <p:cNvPr id="7" name="グループ化 6"/>
          <p:cNvGrpSpPr>
            <a:grpSpLocks/>
          </p:cNvGrpSpPr>
          <p:nvPr/>
        </p:nvGrpSpPr>
        <p:grpSpPr bwMode="auto">
          <a:xfrm>
            <a:off x="-21355" y="0"/>
            <a:ext cx="12192000" cy="6858024"/>
            <a:chOff x="-129" y="-42"/>
            <a:chExt cx="6177" cy="4355"/>
          </a:xfrm>
        </p:grpSpPr>
        <p:sp>
          <p:nvSpPr>
            <p:cNvPr id="24" name="フリーフォーム 23"/>
            <p:cNvSpPr>
              <a:spLocks/>
            </p:cNvSpPr>
            <p:nvPr/>
          </p:nvSpPr>
          <p:spPr bwMode="auto">
            <a:xfrm>
              <a:off x="-122" y="-42"/>
              <a:ext cx="5811" cy="4091"/>
            </a:xfrm>
            <a:custGeom>
              <a:avLst/>
              <a:gdLst/>
              <a:ahLst/>
              <a:cxnLst>
                <a:cxn ang="0">
                  <a:pos x="0" y="4069"/>
                </a:cxn>
                <a:cxn ang="0">
                  <a:pos x="161" y="4084"/>
                </a:cxn>
                <a:cxn ang="0">
                  <a:pos x="344" y="4084"/>
                </a:cxn>
                <a:cxn ang="0">
                  <a:pos x="593" y="4091"/>
                </a:cxn>
                <a:cxn ang="0">
                  <a:pos x="893" y="4084"/>
                </a:cxn>
                <a:cxn ang="0">
                  <a:pos x="1230" y="4069"/>
                </a:cxn>
                <a:cxn ang="0">
                  <a:pos x="1588" y="4033"/>
                </a:cxn>
                <a:cxn ang="0">
                  <a:pos x="1991" y="3996"/>
                </a:cxn>
                <a:cxn ang="0">
                  <a:pos x="2196" y="3959"/>
                </a:cxn>
                <a:cxn ang="0">
                  <a:pos x="2408" y="3923"/>
                </a:cxn>
                <a:cxn ang="0">
                  <a:pos x="2613" y="3879"/>
                </a:cxn>
                <a:cxn ang="0">
                  <a:pos x="2832" y="3828"/>
                </a:cxn>
                <a:cxn ang="0">
                  <a:pos x="3052" y="3776"/>
                </a:cxn>
                <a:cxn ang="0">
                  <a:pos x="3257" y="3718"/>
                </a:cxn>
                <a:cxn ang="0">
                  <a:pos x="3469" y="3645"/>
                </a:cxn>
                <a:cxn ang="0">
                  <a:pos x="3681" y="3572"/>
                </a:cxn>
                <a:cxn ang="0">
                  <a:pos x="3886" y="3484"/>
                </a:cxn>
                <a:cxn ang="0">
                  <a:pos x="4084" y="3381"/>
                </a:cxn>
                <a:cxn ang="0">
                  <a:pos x="4274" y="3279"/>
                </a:cxn>
                <a:cxn ang="0">
                  <a:pos x="4465" y="3169"/>
                </a:cxn>
                <a:cxn ang="0">
                  <a:pos x="4648" y="3037"/>
                </a:cxn>
                <a:cxn ang="0">
                  <a:pos x="4816" y="2898"/>
                </a:cxn>
                <a:cxn ang="0">
                  <a:pos x="4970" y="2759"/>
                </a:cxn>
                <a:cxn ang="0">
                  <a:pos x="5123" y="2591"/>
                </a:cxn>
                <a:cxn ang="0">
                  <a:pos x="5189" y="2510"/>
                </a:cxn>
                <a:cxn ang="0">
                  <a:pos x="5262" y="2415"/>
                </a:cxn>
                <a:cxn ang="0">
                  <a:pos x="5350" y="2269"/>
                </a:cxn>
                <a:cxn ang="0">
                  <a:pos x="5453" y="2093"/>
                </a:cxn>
                <a:cxn ang="0">
                  <a:pos x="5555" y="1873"/>
                </a:cxn>
                <a:cxn ang="0">
                  <a:pos x="5606" y="1756"/>
                </a:cxn>
                <a:cxn ang="0">
                  <a:pos x="5658" y="1625"/>
                </a:cxn>
                <a:cxn ang="0">
                  <a:pos x="5709" y="1485"/>
                </a:cxn>
                <a:cxn ang="0">
                  <a:pos x="5745" y="1332"/>
                </a:cxn>
                <a:cxn ang="0">
                  <a:pos x="5775" y="1207"/>
                </a:cxn>
                <a:cxn ang="0">
                  <a:pos x="5789" y="1068"/>
                </a:cxn>
                <a:cxn ang="0">
                  <a:pos x="5804" y="893"/>
                </a:cxn>
                <a:cxn ang="0">
                  <a:pos x="5811" y="790"/>
                </a:cxn>
                <a:cxn ang="0">
                  <a:pos x="5804" y="695"/>
                </a:cxn>
                <a:cxn ang="0">
                  <a:pos x="5797" y="578"/>
                </a:cxn>
                <a:cxn ang="0">
                  <a:pos x="5782" y="461"/>
                </a:cxn>
                <a:cxn ang="0">
                  <a:pos x="5760" y="344"/>
                </a:cxn>
                <a:cxn ang="0">
                  <a:pos x="5738" y="227"/>
                </a:cxn>
                <a:cxn ang="0">
                  <a:pos x="5694" y="109"/>
                </a:cxn>
                <a:cxn ang="0">
                  <a:pos x="5643" y="0"/>
                </a:cxn>
              </a:cxnLst>
              <a:rect l="0" t="0" r="0" b="0"/>
              <a:pathLst>
                <a:path w="5811" h="4091">
                  <a:moveTo>
                    <a:pt x="0" y="4069"/>
                  </a:moveTo>
                  <a:lnTo>
                    <a:pt x="161" y="4084"/>
                  </a:lnTo>
                  <a:lnTo>
                    <a:pt x="344" y="4084"/>
                  </a:lnTo>
                  <a:lnTo>
                    <a:pt x="593" y="4091"/>
                  </a:lnTo>
                  <a:lnTo>
                    <a:pt x="893" y="4084"/>
                  </a:lnTo>
                  <a:lnTo>
                    <a:pt x="1230" y="4069"/>
                  </a:lnTo>
                  <a:lnTo>
                    <a:pt x="1588" y="4033"/>
                  </a:lnTo>
                  <a:lnTo>
                    <a:pt x="1991" y="3996"/>
                  </a:lnTo>
                  <a:lnTo>
                    <a:pt x="2196" y="3959"/>
                  </a:lnTo>
                  <a:lnTo>
                    <a:pt x="2408" y="3923"/>
                  </a:lnTo>
                  <a:lnTo>
                    <a:pt x="2613" y="3879"/>
                  </a:lnTo>
                  <a:lnTo>
                    <a:pt x="2832" y="3828"/>
                  </a:lnTo>
                  <a:lnTo>
                    <a:pt x="3052" y="3776"/>
                  </a:lnTo>
                  <a:lnTo>
                    <a:pt x="3257" y="3718"/>
                  </a:lnTo>
                  <a:lnTo>
                    <a:pt x="3469" y="3645"/>
                  </a:lnTo>
                  <a:lnTo>
                    <a:pt x="3681" y="3572"/>
                  </a:lnTo>
                  <a:lnTo>
                    <a:pt x="3886" y="3484"/>
                  </a:lnTo>
                  <a:lnTo>
                    <a:pt x="4084" y="3381"/>
                  </a:lnTo>
                  <a:lnTo>
                    <a:pt x="4274" y="3279"/>
                  </a:lnTo>
                  <a:lnTo>
                    <a:pt x="4465" y="3169"/>
                  </a:lnTo>
                  <a:lnTo>
                    <a:pt x="4648" y="3037"/>
                  </a:lnTo>
                  <a:lnTo>
                    <a:pt x="4816" y="2898"/>
                  </a:lnTo>
                  <a:lnTo>
                    <a:pt x="4970" y="2759"/>
                  </a:lnTo>
                  <a:lnTo>
                    <a:pt x="5123" y="2591"/>
                  </a:lnTo>
                  <a:lnTo>
                    <a:pt x="5189" y="2510"/>
                  </a:lnTo>
                  <a:lnTo>
                    <a:pt x="5262" y="2415"/>
                  </a:lnTo>
                  <a:lnTo>
                    <a:pt x="5350" y="2269"/>
                  </a:lnTo>
                  <a:lnTo>
                    <a:pt x="5453" y="2093"/>
                  </a:lnTo>
                  <a:lnTo>
                    <a:pt x="5555" y="1873"/>
                  </a:lnTo>
                  <a:lnTo>
                    <a:pt x="5606" y="1756"/>
                  </a:lnTo>
                  <a:lnTo>
                    <a:pt x="5658" y="1625"/>
                  </a:lnTo>
                  <a:lnTo>
                    <a:pt x="5709" y="1485"/>
                  </a:lnTo>
                  <a:lnTo>
                    <a:pt x="5745" y="1332"/>
                  </a:lnTo>
                  <a:lnTo>
                    <a:pt x="5775" y="1207"/>
                  </a:lnTo>
                  <a:lnTo>
                    <a:pt x="5789" y="1068"/>
                  </a:lnTo>
                  <a:lnTo>
                    <a:pt x="5804" y="893"/>
                  </a:lnTo>
                  <a:lnTo>
                    <a:pt x="5811" y="790"/>
                  </a:lnTo>
                  <a:lnTo>
                    <a:pt x="5804" y="695"/>
                  </a:lnTo>
                  <a:lnTo>
                    <a:pt x="5797" y="578"/>
                  </a:lnTo>
                  <a:lnTo>
                    <a:pt x="5782" y="461"/>
                  </a:lnTo>
                  <a:lnTo>
                    <a:pt x="5760" y="344"/>
                  </a:lnTo>
                  <a:lnTo>
                    <a:pt x="5738" y="227"/>
                  </a:lnTo>
                  <a:lnTo>
                    <a:pt x="5694" y="109"/>
                  </a:lnTo>
                  <a:lnTo>
                    <a:pt x="5643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フリーフォーム 24"/>
            <p:cNvSpPr>
              <a:spLocks/>
            </p:cNvSpPr>
            <p:nvPr/>
          </p:nvSpPr>
          <p:spPr bwMode="auto">
            <a:xfrm>
              <a:off x="-129" y="-42"/>
              <a:ext cx="6177" cy="4245"/>
            </a:xfrm>
            <a:custGeom>
              <a:avLst/>
              <a:gdLst/>
              <a:ahLst/>
              <a:cxnLst>
                <a:cxn ang="0">
                  <a:pos x="0" y="4238"/>
                </a:cxn>
                <a:cxn ang="0">
                  <a:pos x="161" y="4245"/>
                </a:cxn>
                <a:cxn ang="0">
                  <a:pos x="607" y="4245"/>
                </a:cxn>
                <a:cxn ang="0">
                  <a:pos x="915" y="4238"/>
                </a:cxn>
                <a:cxn ang="0">
                  <a:pos x="1266" y="4223"/>
                </a:cxn>
                <a:cxn ang="0">
                  <a:pos x="1632" y="4208"/>
                </a:cxn>
                <a:cxn ang="0">
                  <a:pos x="2034" y="4172"/>
                </a:cxn>
                <a:cxn ang="0">
                  <a:pos x="2459" y="4135"/>
                </a:cxn>
                <a:cxn ang="0">
                  <a:pos x="2891" y="4069"/>
                </a:cxn>
                <a:cxn ang="0">
                  <a:pos x="3096" y="4033"/>
                </a:cxn>
                <a:cxn ang="0">
                  <a:pos x="3308" y="4003"/>
                </a:cxn>
                <a:cxn ang="0">
                  <a:pos x="3513" y="3952"/>
                </a:cxn>
                <a:cxn ang="0">
                  <a:pos x="3718" y="3901"/>
                </a:cxn>
                <a:cxn ang="0">
                  <a:pos x="3915" y="3850"/>
                </a:cxn>
                <a:cxn ang="0">
                  <a:pos x="4098" y="3791"/>
                </a:cxn>
                <a:cxn ang="0">
                  <a:pos x="4289" y="3725"/>
                </a:cxn>
                <a:cxn ang="0">
                  <a:pos x="4464" y="3652"/>
                </a:cxn>
                <a:cxn ang="0">
                  <a:pos x="4625" y="3586"/>
                </a:cxn>
                <a:cxn ang="0">
                  <a:pos x="4779" y="3498"/>
                </a:cxn>
                <a:cxn ang="0">
                  <a:pos x="4925" y="3410"/>
                </a:cxn>
                <a:cxn ang="0">
                  <a:pos x="5050" y="3308"/>
                </a:cxn>
                <a:cxn ang="0">
                  <a:pos x="5094" y="3271"/>
                </a:cxn>
                <a:cxn ang="0">
                  <a:pos x="5204" y="3154"/>
                </a:cxn>
                <a:cxn ang="0">
                  <a:pos x="5372" y="2971"/>
                </a:cxn>
                <a:cxn ang="0">
                  <a:pos x="5467" y="2862"/>
                </a:cxn>
                <a:cxn ang="0">
                  <a:pos x="5562" y="2722"/>
                </a:cxn>
                <a:cxn ang="0">
                  <a:pos x="5665" y="2583"/>
                </a:cxn>
                <a:cxn ang="0">
                  <a:pos x="5760" y="2422"/>
                </a:cxn>
                <a:cxn ang="0">
                  <a:pos x="5855" y="2247"/>
                </a:cxn>
                <a:cxn ang="0">
                  <a:pos x="5943" y="2071"/>
                </a:cxn>
                <a:cxn ang="0">
                  <a:pos x="6023" y="1881"/>
                </a:cxn>
                <a:cxn ang="0">
                  <a:pos x="6089" y="1683"/>
                </a:cxn>
                <a:cxn ang="0">
                  <a:pos x="6118" y="1573"/>
                </a:cxn>
                <a:cxn ang="0">
                  <a:pos x="6140" y="1471"/>
                </a:cxn>
                <a:cxn ang="0">
                  <a:pos x="6162" y="1361"/>
                </a:cxn>
                <a:cxn ang="0">
                  <a:pos x="6170" y="1244"/>
                </a:cxn>
                <a:cxn ang="0">
                  <a:pos x="6177" y="1105"/>
                </a:cxn>
                <a:cxn ang="0">
                  <a:pos x="6177" y="944"/>
                </a:cxn>
                <a:cxn ang="0">
                  <a:pos x="6170" y="754"/>
                </a:cxn>
                <a:cxn ang="0">
                  <a:pos x="6155" y="658"/>
                </a:cxn>
                <a:cxn ang="0">
                  <a:pos x="6133" y="549"/>
                </a:cxn>
                <a:cxn ang="0">
                  <a:pos x="6104" y="446"/>
                </a:cxn>
                <a:cxn ang="0">
                  <a:pos x="6075" y="344"/>
                </a:cxn>
                <a:cxn ang="0">
                  <a:pos x="6031" y="241"/>
                </a:cxn>
                <a:cxn ang="0">
                  <a:pos x="5987" y="153"/>
                </a:cxn>
                <a:cxn ang="0">
                  <a:pos x="5928" y="73"/>
                </a:cxn>
                <a:cxn ang="0">
                  <a:pos x="5862" y="0"/>
                </a:cxn>
              </a:cxnLst>
              <a:rect l="0" t="0" r="0" b="0"/>
              <a:pathLst>
                <a:path w="6177" h="4245">
                  <a:moveTo>
                    <a:pt x="0" y="4238"/>
                  </a:moveTo>
                  <a:lnTo>
                    <a:pt x="161" y="4245"/>
                  </a:lnTo>
                  <a:lnTo>
                    <a:pt x="607" y="4245"/>
                  </a:lnTo>
                  <a:lnTo>
                    <a:pt x="915" y="4238"/>
                  </a:lnTo>
                  <a:lnTo>
                    <a:pt x="1266" y="4223"/>
                  </a:lnTo>
                  <a:lnTo>
                    <a:pt x="1632" y="4208"/>
                  </a:lnTo>
                  <a:lnTo>
                    <a:pt x="2034" y="4172"/>
                  </a:lnTo>
                  <a:lnTo>
                    <a:pt x="2459" y="4135"/>
                  </a:lnTo>
                  <a:lnTo>
                    <a:pt x="2891" y="4069"/>
                  </a:lnTo>
                  <a:lnTo>
                    <a:pt x="3096" y="4033"/>
                  </a:lnTo>
                  <a:lnTo>
                    <a:pt x="3308" y="4003"/>
                  </a:lnTo>
                  <a:lnTo>
                    <a:pt x="3513" y="3952"/>
                  </a:lnTo>
                  <a:lnTo>
                    <a:pt x="3718" y="3901"/>
                  </a:lnTo>
                  <a:lnTo>
                    <a:pt x="3915" y="3850"/>
                  </a:lnTo>
                  <a:lnTo>
                    <a:pt x="4098" y="3791"/>
                  </a:lnTo>
                  <a:lnTo>
                    <a:pt x="4289" y="3725"/>
                  </a:lnTo>
                  <a:lnTo>
                    <a:pt x="4464" y="3652"/>
                  </a:lnTo>
                  <a:lnTo>
                    <a:pt x="4625" y="3586"/>
                  </a:lnTo>
                  <a:lnTo>
                    <a:pt x="4779" y="3498"/>
                  </a:lnTo>
                  <a:lnTo>
                    <a:pt x="4925" y="3410"/>
                  </a:lnTo>
                  <a:lnTo>
                    <a:pt x="5050" y="3308"/>
                  </a:lnTo>
                  <a:lnTo>
                    <a:pt x="5094" y="3271"/>
                  </a:lnTo>
                  <a:lnTo>
                    <a:pt x="5204" y="3154"/>
                  </a:lnTo>
                  <a:lnTo>
                    <a:pt x="5372" y="2971"/>
                  </a:lnTo>
                  <a:lnTo>
                    <a:pt x="5467" y="2862"/>
                  </a:lnTo>
                  <a:lnTo>
                    <a:pt x="5562" y="2722"/>
                  </a:lnTo>
                  <a:lnTo>
                    <a:pt x="5665" y="2583"/>
                  </a:lnTo>
                  <a:lnTo>
                    <a:pt x="5760" y="2422"/>
                  </a:lnTo>
                  <a:lnTo>
                    <a:pt x="5855" y="2247"/>
                  </a:lnTo>
                  <a:lnTo>
                    <a:pt x="5943" y="2071"/>
                  </a:lnTo>
                  <a:lnTo>
                    <a:pt x="6023" y="1881"/>
                  </a:lnTo>
                  <a:lnTo>
                    <a:pt x="6089" y="1683"/>
                  </a:lnTo>
                  <a:lnTo>
                    <a:pt x="6118" y="1573"/>
                  </a:lnTo>
                  <a:lnTo>
                    <a:pt x="6140" y="1471"/>
                  </a:lnTo>
                  <a:lnTo>
                    <a:pt x="6162" y="1361"/>
                  </a:lnTo>
                  <a:lnTo>
                    <a:pt x="6170" y="1244"/>
                  </a:lnTo>
                  <a:lnTo>
                    <a:pt x="6177" y="1105"/>
                  </a:lnTo>
                  <a:lnTo>
                    <a:pt x="6177" y="944"/>
                  </a:lnTo>
                  <a:lnTo>
                    <a:pt x="6170" y="754"/>
                  </a:lnTo>
                  <a:lnTo>
                    <a:pt x="6155" y="658"/>
                  </a:lnTo>
                  <a:lnTo>
                    <a:pt x="6133" y="549"/>
                  </a:lnTo>
                  <a:lnTo>
                    <a:pt x="6104" y="446"/>
                  </a:lnTo>
                  <a:lnTo>
                    <a:pt x="6075" y="344"/>
                  </a:lnTo>
                  <a:lnTo>
                    <a:pt x="6031" y="241"/>
                  </a:lnTo>
                  <a:lnTo>
                    <a:pt x="5987" y="153"/>
                  </a:lnTo>
                  <a:lnTo>
                    <a:pt x="5928" y="73"/>
                  </a:lnTo>
                  <a:lnTo>
                    <a:pt x="5862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6" name="フリーフォーム 25"/>
            <p:cNvSpPr>
              <a:spLocks/>
            </p:cNvSpPr>
            <p:nvPr/>
          </p:nvSpPr>
          <p:spPr bwMode="auto">
            <a:xfrm>
              <a:off x="-129" y="1692"/>
              <a:ext cx="6170" cy="2416"/>
            </a:xfrm>
            <a:custGeom>
              <a:avLst/>
              <a:gdLst/>
              <a:ahLst/>
              <a:cxnLst>
                <a:cxn ang="0">
                  <a:pos x="0" y="2203"/>
                </a:cxn>
                <a:cxn ang="0">
                  <a:pos x="161" y="2233"/>
                </a:cxn>
                <a:cxn ang="0">
                  <a:pos x="600" y="2299"/>
                </a:cxn>
                <a:cxn ang="0">
                  <a:pos x="907" y="2335"/>
                </a:cxn>
                <a:cxn ang="0">
                  <a:pos x="1251" y="2365"/>
                </a:cxn>
                <a:cxn ang="0">
                  <a:pos x="1624" y="2394"/>
                </a:cxn>
                <a:cxn ang="0">
                  <a:pos x="2034" y="2408"/>
                </a:cxn>
                <a:cxn ang="0">
                  <a:pos x="2452" y="2416"/>
                </a:cxn>
                <a:cxn ang="0">
                  <a:pos x="2671" y="2416"/>
                </a:cxn>
                <a:cxn ang="0">
                  <a:pos x="2883" y="2401"/>
                </a:cxn>
                <a:cxn ang="0">
                  <a:pos x="3096" y="2394"/>
                </a:cxn>
                <a:cxn ang="0">
                  <a:pos x="3308" y="2379"/>
                </a:cxn>
                <a:cxn ang="0">
                  <a:pos x="3520" y="2357"/>
                </a:cxn>
                <a:cxn ang="0">
                  <a:pos x="3725" y="2328"/>
                </a:cxn>
                <a:cxn ang="0">
                  <a:pos x="3930" y="2291"/>
                </a:cxn>
                <a:cxn ang="0">
                  <a:pos x="4128" y="2247"/>
                </a:cxn>
                <a:cxn ang="0">
                  <a:pos x="4318" y="2196"/>
                </a:cxn>
                <a:cxn ang="0">
                  <a:pos x="4501" y="2138"/>
                </a:cxn>
                <a:cxn ang="0">
                  <a:pos x="4677" y="2072"/>
                </a:cxn>
                <a:cxn ang="0">
                  <a:pos x="4838" y="1991"/>
                </a:cxn>
                <a:cxn ang="0">
                  <a:pos x="4991" y="1911"/>
                </a:cxn>
                <a:cxn ang="0">
                  <a:pos x="5130" y="1816"/>
                </a:cxn>
                <a:cxn ang="0">
                  <a:pos x="5167" y="1786"/>
                </a:cxn>
                <a:cxn ang="0">
                  <a:pos x="5269" y="1684"/>
                </a:cxn>
                <a:cxn ang="0">
                  <a:pos x="5430" y="1530"/>
                </a:cxn>
                <a:cxn ang="0">
                  <a:pos x="5511" y="1435"/>
                </a:cxn>
                <a:cxn ang="0">
                  <a:pos x="5613" y="1318"/>
                </a:cxn>
                <a:cxn ang="0">
                  <a:pos x="5701" y="1193"/>
                </a:cxn>
                <a:cxn ang="0">
                  <a:pos x="5789" y="1054"/>
                </a:cxn>
                <a:cxn ang="0">
                  <a:pos x="5884" y="908"/>
                </a:cxn>
                <a:cxn ang="0">
                  <a:pos x="5957" y="747"/>
                </a:cxn>
                <a:cxn ang="0">
                  <a:pos x="6031" y="571"/>
                </a:cxn>
                <a:cxn ang="0">
                  <a:pos x="6096" y="396"/>
                </a:cxn>
                <a:cxn ang="0">
                  <a:pos x="6140" y="205"/>
                </a:cxn>
                <a:cxn ang="0">
                  <a:pos x="6162" y="103"/>
                </a:cxn>
                <a:cxn ang="0">
                  <a:pos x="6170" y="0"/>
                </a:cxn>
              </a:cxnLst>
              <a:rect l="0" t="0" r="0" b="0"/>
              <a:pathLst>
                <a:path w="6170" h="2416">
                  <a:moveTo>
                    <a:pt x="0" y="2203"/>
                  </a:moveTo>
                  <a:lnTo>
                    <a:pt x="161" y="2233"/>
                  </a:lnTo>
                  <a:lnTo>
                    <a:pt x="600" y="2299"/>
                  </a:lnTo>
                  <a:lnTo>
                    <a:pt x="907" y="2335"/>
                  </a:lnTo>
                  <a:lnTo>
                    <a:pt x="1251" y="2365"/>
                  </a:lnTo>
                  <a:lnTo>
                    <a:pt x="1624" y="2394"/>
                  </a:lnTo>
                  <a:lnTo>
                    <a:pt x="2034" y="2408"/>
                  </a:lnTo>
                  <a:lnTo>
                    <a:pt x="2452" y="2416"/>
                  </a:lnTo>
                  <a:lnTo>
                    <a:pt x="2671" y="2416"/>
                  </a:lnTo>
                  <a:lnTo>
                    <a:pt x="2883" y="2401"/>
                  </a:lnTo>
                  <a:lnTo>
                    <a:pt x="3096" y="2394"/>
                  </a:lnTo>
                  <a:lnTo>
                    <a:pt x="3308" y="2379"/>
                  </a:lnTo>
                  <a:lnTo>
                    <a:pt x="3520" y="2357"/>
                  </a:lnTo>
                  <a:lnTo>
                    <a:pt x="3725" y="2328"/>
                  </a:lnTo>
                  <a:lnTo>
                    <a:pt x="3930" y="2291"/>
                  </a:lnTo>
                  <a:lnTo>
                    <a:pt x="4128" y="2247"/>
                  </a:lnTo>
                  <a:lnTo>
                    <a:pt x="4318" y="2196"/>
                  </a:lnTo>
                  <a:lnTo>
                    <a:pt x="4501" y="2138"/>
                  </a:lnTo>
                  <a:lnTo>
                    <a:pt x="4677" y="2072"/>
                  </a:lnTo>
                  <a:lnTo>
                    <a:pt x="4838" y="1991"/>
                  </a:lnTo>
                  <a:lnTo>
                    <a:pt x="4991" y="1911"/>
                  </a:lnTo>
                  <a:lnTo>
                    <a:pt x="5130" y="1816"/>
                  </a:lnTo>
                  <a:lnTo>
                    <a:pt x="5167" y="1786"/>
                  </a:lnTo>
                  <a:lnTo>
                    <a:pt x="5269" y="1684"/>
                  </a:lnTo>
                  <a:lnTo>
                    <a:pt x="5430" y="1530"/>
                  </a:lnTo>
                  <a:lnTo>
                    <a:pt x="5511" y="1435"/>
                  </a:lnTo>
                  <a:lnTo>
                    <a:pt x="5613" y="1318"/>
                  </a:lnTo>
                  <a:lnTo>
                    <a:pt x="5701" y="1193"/>
                  </a:lnTo>
                  <a:lnTo>
                    <a:pt x="5789" y="1054"/>
                  </a:lnTo>
                  <a:lnTo>
                    <a:pt x="5884" y="908"/>
                  </a:lnTo>
                  <a:lnTo>
                    <a:pt x="5957" y="747"/>
                  </a:lnTo>
                  <a:lnTo>
                    <a:pt x="6031" y="571"/>
                  </a:lnTo>
                  <a:lnTo>
                    <a:pt x="6096" y="396"/>
                  </a:lnTo>
                  <a:lnTo>
                    <a:pt x="6140" y="205"/>
                  </a:lnTo>
                  <a:lnTo>
                    <a:pt x="6162" y="103"/>
                  </a:lnTo>
                  <a:lnTo>
                    <a:pt x="6170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7" name="フリーフォーム 26"/>
            <p:cNvSpPr>
              <a:spLocks/>
            </p:cNvSpPr>
            <p:nvPr/>
          </p:nvSpPr>
          <p:spPr bwMode="auto">
            <a:xfrm>
              <a:off x="3237" y="-42"/>
              <a:ext cx="2562" cy="4355"/>
            </a:xfrm>
            <a:custGeom>
              <a:avLst/>
              <a:gdLst/>
              <a:ahLst/>
              <a:cxnLst>
                <a:cxn ang="0">
                  <a:pos x="2108" y="0"/>
                </a:cxn>
                <a:cxn ang="0">
                  <a:pos x="2145" y="73"/>
                </a:cxn>
                <a:cxn ang="0">
                  <a:pos x="2196" y="175"/>
                </a:cxn>
                <a:cxn ang="0">
                  <a:pos x="2247" y="300"/>
                </a:cxn>
                <a:cxn ang="0">
                  <a:pos x="2321" y="453"/>
                </a:cxn>
                <a:cxn ang="0">
                  <a:pos x="2379" y="629"/>
                </a:cxn>
                <a:cxn ang="0">
                  <a:pos x="2438" y="827"/>
                </a:cxn>
                <a:cxn ang="0">
                  <a:pos x="2489" y="1054"/>
                </a:cxn>
                <a:cxn ang="0">
                  <a:pos x="2533" y="1288"/>
                </a:cxn>
                <a:cxn ang="0">
                  <a:pos x="2548" y="1412"/>
                </a:cxn>
                <a:cxn ang="0">
                  <a:pos x="2562" y="1537"/>
                </a:cxn>
                <a:cxn ang="0">
                  <a:pos x="2562" y="1668"/>
                </a:cxn>
                <a:cxn ang="0">
                  <a:pos x="2562" y="1793"/>
                </a:cxn>
                <a:cxn ang="0">
                  <a:pos x="2555" y="1932"/>
                </a:cxn>
                <a:cxn ang="0">
                  <a:pos x="2533" y="2064"/>
                </a:cxn>
                <a:cxn ang="0">
                  <a:pos x="2511" y="2195"/>
                </a:cxn>
                <a:cxn ang="0">
                  <a:pos x="2482" y="2327"/>
                </a:cxn>
                <a:cxn ang="0">
                  <a:pos x="2438" y="2459"/>
                </a:cxn>
                <a:cxn ang="0">
                  <a:pos x="2386" y="2591"/>
                </a:cxn>
                <a:cxn ang="0">
                  <a:pos x="2321" y="2730"/>
                </a:cxn>
                <a:cxn ang="0">
                  <a:pos x="2247" y="2862"/>
                </a:cxn>
                <a:cxn ang="0">
                  <a:pos x="2174" y="2993"/>
                </a:cxn>
                <a:cxn ang="0">
                  <a:pos x="2079" y="3118"/>
                </a:cxn>
                <a:cxn ang="0">
                  <a:pos x="2035" y="3169"/>
                </a:cxn>
                <a:cxn ang="0">
                  <a:pos x="1911" y="3293"/>
                </a:cxn>
                <a:cxn ang="0">
                  <a:pos x="1728" y="3484"/>
                </a:cxn>
                <a:cxn ang="0">
                  <a:pos x="1603" y="3586"/>
                </a:cxn>
                <a:cxn ang="0">
                  <a:pos x="1472" y="3689"/>
                </a:cxn>
                <a:cxn ang="0">
                  <a:pos x="1325" y="3791"/>
                </a:cxn>
                <a:cxn ang="0">
                  <a:pos x="1164" y="3908"/>
                </a:cxn>
                <a:cxn ang="0">
                  <a:pos x="996" y="4011"/>
                </a:cxn>
                <a:cxn ang="0">
                  <a:pos x="813" y="4106"/>
                </a:cxn>
                <a:cxn ang="0">
                  <a:pos x="623" y="4194"/>
                </a:cxn>
                <a:cxn ang="0">
                  <a:pos x="425" y="4267"/>
                </a:cxn>
                <a:cxn ang="0">
                  <a:pos x="322" y="4296"/>
                </a:cxn>
                <a:cxn ang="0">
                  <a:pos x="213" y="4318"/>
                </a:cxn>
                <a:cxn ang="0">
                  <a:pos x="110" y="4347"/>
                </a:cxn>
                <a:cxn ang="0">
                  <a:pos x="0" y="4355"/>
                </a:cxn>
              </a:cxnLst>
              <a:rect l="0" t="0" r="0" b="0"/>
              <a:pathLst>
                <a:path w="2562" h="4355">
                  <a:moveTo>
                    <a:pt x="2108" y="0"/>
                  </a:moveTo>
                  <a:lnTo>
                    <a:pt x="2145" y="73"/>
                  </a:lnTo>
                  <a:lnTo>
                    <a:pt x="2196" y="175"/>
                  </a:lnTo>
                  <a:lnTo>
                    <a:pt x="2247" y="300"/>
                  </a:lnTo>
                  <a:lnTo>
                    <a:pt x="2321" y="453"/>
                  </a:lnTo>
                  <a:lnTo>
                    <a:pt x="2379" y="629"/>
                  </a:lnTo>
                  <a:lnTo>
                    <a:pt x="2438" y="827"/>
                  </a:lnTo>
                  <a:lnTo>
                    <a:pt x="2489" y="1054"/>
                  </a:lnTo>
                  <a:lnTo>
                    <a:pt x="2533" y="1288"/>
                  </a:lnTo>
                  <a:lnTo>
                    <a:pt x="2548" y="1412"/>
                  </a:lnTo>
                  <a:lnTo>
                    <a:pt x="2562" y="1537"/>
                  </a:lnTo>
                  <a:lnTo>
                    <a:pt x="2562" y="1668"/>
                  </a:lnTo>
                  <a:lnTo>
                    <a:pt x="2562" y="1793"/>
                  </a:lnTo>
                  <a:lnTo>
                    <a:pt x="2555" y="1932"/>
                  </a:lnTo>
                  <a:lnTo>
                    <a:pt x="2533" y="2064"/>
                  </a:lnTo>
                  <a:lnTo>
                    <a:pt x="2511" y="2195"/>
                  </a:lnTo>
                  <a:lnTo>
                    <a:pt x="2482" y="2327"/>
                  </a:lnTo>
                  <a:lnTo>
                    <a:pt x="2438" y="2459"/>
                  </a:lnTo>
                  <a:lnTo>
                    <a:pt x="2386" y="2591"/>
                  </a:lnTo>
                  <a:lnTo>
                    <a:pt x="2321" y="2730"/>
                  </a:lnTo>
                  <a:lnTo>
                    <a:pt x="2247" y="2862"/>
                  </a:lnTo>
                  <a:lnTo>
                    <a:pt x="2174" y="2993"/>
                  </a:lnTo>
                  <a:lnTo>
                    <a:pt x="2079" y="3118"/>
                  </a:lnTo>
                  <a:lnTo>
                    <a:pt x="2035" y="3169"/>
                  </a:lnTo>
                  <a:lnTo>
                    <a:pt x="1911" y="3293"/>
                  </a:lnTo>
                  <a:lnTo>
                    <a:pt x="1728" y="3484"/>
                  </a:lnTo>
                  <a:lnTo>
                    <a:pt x="1603" y="3586"/>
                  </a:lnTo>
                  <a:lnTo>
                    <a:pt x="1472" y="3689"/>
                  </a:lnTo>
                  <a:lnTo>
                    <a:pt x="1325" y="3791"/>
                  </a:lnTo>
                  <a:lnTo>
                    <a:pt x="1164" y="3908"/>
                  </a:lnTo>
                  <a:lnTo>
                    <a:pt x="996" y="4011"/>
                  </a:lnTo>
                  <a:lnTo>
                    <a:pt x="813" y="4106"/>
                  </a:lnTo>
                  <a:lnTo>
                    <a:pt x="623" y="4194"/>
                  </a:lnTo>
                  <a:lnTo>
                    <a:pt x="425" y="4267"/>
                  </a:lnTo>
                  <a:lnTo>
                    <a:pt x="322" y="4296"/>
                  </a:lnTo>
                  <a:lnTo>
                    <a:pt x="213" y="4318"/>
                  </a:lnTo>
                  <a:lnTo>
                    <a:pt x="110" y="4347"/>
                  </a:lnTo>
                  <a:lnTo>
                    <a:pt x="0" y="4355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8" name="フリーフォーム 27"/>
            <p:cNvSpPr>
              <a:spLocks/>
            </p:cNvSpPr>
            <p:nvPr/>
          </p:nvSpPr>
          <p:spPr bwMode="auto">
            <a:xfrm>
              <a:off x="4533" y="1949"/>
              <a:ext cx="1508" cy="2364"/>
            </a:xfrm>
            <a:custGeom>
              <a:avLst/>
              <a:gdLst/>
              <a:ahLst/>
              <a:cxnLst>
                <a:cxn ang="0">
                  <a:pos x="0" y="2364"/>
                </a:cxn>
                <a:cxn ang="0">
                  <a:pos x="58" y="2320"/>
                </a:cxn>
                <a:cxn ang="0">
                  <a:pos x="212" y="2181"/>
                </a:cxn>
                <a:cxn ang="0">
                  <a:pos x="322" y="2086"/>
                </a:cxn>
                <a:cxn ang="0">
                  <a:pos x="439" y="1976"/>
                </a:cxn>
                <a:cxn ang="0">
                  <a:pos x="564" y="1837"/>
                </a:cxn>
                <a:cxn ang="0">
                  <a:pos x="695" y="1683"/>
                </a:cxn>
                <a:cxn ang="0">
                  <a:pos x="827" y="1529"/>
                </a:cxn>
                <a:cxn ang="0">
                  <a:pos x="959" y="1339"/>
                </a:cxn>
                <a:cxn ang="0">
                  <a:pos x="1090" y="1149"/>
                </a:cxn>
                <a:cxn ang="0">
                  <a:pos x="1208" y="936"/>
                </a:cxn>
                <a:cxn ang="0">
                  <a:pos x="1266" y="827"/>
                </a:cxn>
                <a:cxn ang="0">
                  <a:pos x="1310" y="717"/>
                </a:cxn>
                <a:cxn ang="0">
                  <a:pos x="1361" y="600"/>
                </a:cxn>
                <a:cxn ang="0">
                  <a:pos x="1405" y="490"/>
                </a:cxn>
                <a:cxn ang="0">
                  <a:pos x="1434" y="365"/>
                </a:cxn>
                <a:cxn ang="0">
                  <a:pos x="1471" y="248"/>
                </a:cxn>
                <a:cxn ang="0">
                  <a:pos x="1493" y="124"/>
                </a:cxn>
                <a:cxn ang="0">
                  <a:pos x="1508" y="0"/>
                </a:cxn>
              </a:cxnLst>
              <a:rect l="0" t="0" r="0" b="0"/>
              <a:pathLst>
                <a:path w="1508" h="2364">
                  <a:moveTo>
                    <a:pt x="0" y="2364"/>
                  </a:moveTo>
                  <a:lnTo>
                    <a:pt x="58" y="2320"/>
                  </a:lnTo>
                  <a:lnTo>
                    <a:pt x="212" y="2181"/>
                  </a:lnTo>
                  <a:lnTo>
                    <a:pt x="322" y="2086"/>
                  </a:lnTo>
                  <a:lnTo>
                    <a:pt x="439" y="1976"/>
                  </a:lnTo>
                  <a:lnTo>
                    <a:pt x="564" y="1837"/>
                  </a:lnTo>
                  <a:lnTo>
                    <a:pt x="695" y="1683"/>
                  </a:lnTo>
                  <a:lnTo>
                    <a:pt x="827" y="1529"/>
                  </a:lnTo>
                  <a:lnTo>
                    <a:pt x="959" y="1339"/>
                  </a:lnTo>
                  <a:lnTo>
                    <a:pt x="1090" y="1149"/>
                  </a:lnTo>
                  <a:lnTo>
                    <a:pt x="1208" y="936"/>
                  </a:lnTo>
                  <a:lnTo>
                    <a:pt x="1266" y="827"/>
                  </a:lnTo>
                  <a:lnTo>
                    <a:pt x="1310" y="717"/>
                  </a:lnTo>
                  <a:lnTo>
                    <a:pt x="1361" y="600"/>
                  </a:lnTo>
                  <a:lnTo>
                    <a:pt x="1405" y="490"/>
                  </a:lnTo>
                  <a:lnTo>
                    <a:pt x="1434" y="365"/>
                  </a:lnTo>
                  <a:lnTo>
                    <a:pt x="1471" y="248"/>
                  </a:lnTo>
                  <a:lnTo>
                    <a:pt x="1493" y="124"/>
                  </a:lnTo>
                  <a:lnTo>
                    <a:pt x="1508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9694172" y="3871494"/>
            <a:ext cx="2055765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30" name="フリーフォーム 29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sz="1800">
                <a:solidFill>
                  <a:srgbClr val="FF0000">
                    <a:alpha val="100000"/>
                  </a:srgbClr>
                </a:solidFill>
              </a:endParaRPr>
            </a:p>
          </p:txBody>
        </p:sp>
        <p:sp>
          <p:nvSpPr>
            <p:cNvPr id="31" name="フリーフォーム 30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sz="1800">
                <a:solidFill>
                  <a:srgbClr val="FF0000">
                    <a:alpha val="100000"/>
                  </a:srgbClr>
                </a:solidFill>
              </a:endParaRPr>
            </a:p>
          </p:txBody>
        </p:sp>
        <p:sp>
          <p:nvSpPr>
            <p:cNvPr id="32" name="フリーフォーム 31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sz="1800">
                <a:solidFill>
                  <a:srgbClr val="FF0000">
                    <a:alpha val="100000"/>
                  </a:srgbClr>
                </a:solidFill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8455912" y="5000636"/>
            <a:ext cx="142876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34" name="フリーフォーム 33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sz="1800">
                <a:solidFill>
                  <a:srgbClr val="FF0000">
                    <a:alpha val="100000"/>
                  </a:srgbClr>
                </a:solidFill>
              </a:endParaRPr>
            </a:p>
          </p:txBody>
        </p:sp>
        <p:sp>
          <p:nvSpPr>
            <p:cNvPr id="35" name="フリーフォーム 34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sz="1800">
                <a:solidFill>
                  <a:srgbClr val="FF0000">
                    <a:alpha val="100000"/>
                  </a:srgbClr>
                </a:solidFill>
              </a:endParaRPr>
            </a:p>
          </p:txBody>
        </p:sp>
        <p:sp>
          <p:nvSpPr>
            <p:cNvPr id="36" name="フリーフォーム 35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sz="1800">
                <a:solidFill>
                  <a:srgbClr val="FF0000">
                    <a:alpha val="100000"/>
                  </a:srgbClr>
                </a:solidFill>
              </a:endParaRPr>
            </a:p>
          </p:txBody>
        </p:sp>
      </p:grpSp>
      <p:sp>
        <p:nvSpPr>
          <p:cNvPr id="37" name="フリーフォーム 36"/>
          <p:cNvSpPr>
            <a:spLocks/>
          </p:cNvSpPr>
          <p:nvPr/>
        </p:nvSpPr>
        <p:spPr bwMode="auto">
          <a:xfrm>
            <a:off x="7789158" y="5857893"/>
            <a:ext cx="326783" cy="231993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sz="1800">
              <a:solidFill>
                <a:srgbClr val="FF0000">
                  <a:alpha val="100000"/>
                </a:srgbClr>
              </a:solidFill>
            </a:endParaRPr>
          </a:p>
        </p:txBody>
      </p:sp>
      <p:sp>
        <p:nvSpPr>
          <p:cNvPr id="39" name="フリーフォーム 38"/>
          <p:cNvSpPr>
            <a:spLocks/>
          </p:cNvSpPr>
          <p:nvPr/>
        </p:nvSpPr>
        <p:spPr bwMode="auto">
          <a:xfrm rot="5400000">
            <a:off x="10079752" y="4775388"/>
            <a:ext cx="1894702" cy="2237848"/>
          </a:xfrm>
          <a:custGeom>
            <a:avLst/>
            <a:gdLst>
              <a:gd name="T0" fmla="*/ 0 w 309"/>
              <a:gd name="T1" fmla="*/ 0 h 263"/>
              <a:gd name="T2" fmla="*/ 39 w 309"/>
              <a:gd name="T3" fmla="*/ 19 h 263"/>
              <a:gd name="T4" fmla="*/ 79 w 309"/>
              <a:gd name="T5" fmla="*/ 42 h 263"/>
              <a:gd name="T6" fmla="*/ 131 w 309"/>
              <a:gd name="T7" fmla="*/ 73 h 263"/>
              <a:gd name="T8" fmla="*/ 156 w 309"/>
              <a:gd name="T9" fmla="*/ 90 h 263"/>
              <a:gd name="T10" fmla="*/ 183 w 309"/>
              <a:gd name="T11" fmla="*/ 111 h 263"/>
              <a:gd name="T12" fmla="*/ 209 w 309"/>
              <a:gd name="T13" fmla="*/ 132 h 263"/>
              <a:gd name="T14" fmla="*/ 232 w 309"/>
              <a:gd name="T15" fmla="*/ 155 h 263"/>
              <a:gd name="T16" fmla="*/ 257 w 309"/>
              <a:gd name="T17" fmla="*/ 180 h 263"/>
              <a:gd name="T18" fmla="*/ 277 w 309"/>
              <a:gd name="T19" fmla="*/ 205 h 263"/>
              <a:gd name="T20" fmla="*/ 296 w 309"/>
              <a:gd name="T21" fmla="*/ 234 h 263"/>
              <a:gd name="T22" fmla="*/ 309 w 309"/>
              <a:gd name="T23" fmla="*/ 263 h 263"/>
              <a:gd name="T24" fmla="*/ 0 1 256"/>
              <a:gd name="T25" fmla="*/ 0 1 256"/>
              <a:gd name="T26" fmla="*/ 0 1 256"/>
              <a:gd name="T27" fmla="*/ 0 1 256"/>
              <a:gd name="T28" fmla="*/ 0 1 256"/>
              <a:gd name="T29" fmla="*/ 0 1 256"/>
              <a:gd name="T30" fmla="*/ 0 1 256"/>
              <a:gd name="T31" fmla="*/ 0 1 256"/>
              <a:gd name="T32" fmla="*/ 0 1 256"/>
              <a:gd name="T33" fmla="*/ 0 1 256"/>
              <a:gd name="T34" fmla="*/ 0 1 256"/>
              <a:gd name="T35" fmla="*/ 0 1 256"/>
              <a:gd name="T36" fmla="*/ 0 w 309"/>
              <a:gd name="T37" fmla="*/ 0 h 263"/>
              <a:gd name="T38" fmla="*/ 0 w 309"/>
              <a:gd name="T39" fmla="*/ 0 h 26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09" h="263">
                <a:moveTo>
                  <a:pt x="0" y="0"/>
                </a:moveTo>
                <a:lnTo>
                  <a:pt x="39" y="19"/>
                </a:lnTo>
                <a:lnTo>
                  <a:pt x="79" y="42"/>
                </a:lnTo>
                <a:lnTo>
                  <a:pt x="131" y="73"/>
                </a:lnTo>
                <a:lnTo>
                  <a:pt x="156" y="90"/>
                </a:lnTo>
                <a:lnTo>
                  <a:pt x="183" y="111"/>
                </a:lnTo>
                <a:lnTo>
                  <a:pt x="209" y="132"/>
                </a:lnTo>
                <a:lnTo>
                  <a:pt x="232" y="155"/>
                </a:lnTo>
                <a:lnTo>
                  <a:pt x="257" y="180"/>
                </a:lnTo>
                <a:lnTo>
                  <a:pt x="277" y="205"/>
                </a:lnTo>
                <a:lnTo>
                  <a:pt x="296" y="234"/>
                </a:lnTo>
                <a:lnTo>
                  <a:pt x="309" y="263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sz="1800">
              <a:solidFill>
                <a:prstClr val="black"/>
              </a:solidFill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9715527" y="3871494"/>
            <a:ext cx="2055765" cy="1424221"/>
            <a:chOff x="7286645" y="3871493"/>
            <a:chExt cx="1541824" cy="1424221"/>
          </a:xfrm>
          <a:gradFill>
            <a:gsLst>
              <a:gs pos="100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33" name="フリーフォーム 32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sz="1800">
                <a:solidFill>
                  <a:srgbClr val="FF0000">
                    <a:alpha val="100000"/>
                  </a:srgbClr>
                </a:solidFill>
              </a:endParaRPr>
            </a:p>
          </p:txBody>
        </p:sp>
        <p:sp>
          <p:nvSpPr>
            <p:cNvPr id="40" name="フリーフォーム 39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sz="1800">
                <a:solidFill>
                  <a:srgbClr val="FF0000">
                    <a:alpha val="100000"/>
                  </a:srgbClr>
                </a:solidFill>
              </a:endParaRPr>
            </a:p>
          </p:txBody>
        </p:sp>
        <p:sp>
          <p:nvSpPr>
            <p:cNvPr id="41" name="フリーフォーム 40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sz="1800">
                <a:solidFill>
                  <a:srgbClr val="FF0000">
                    <a:alpha val="100000"/>
                  </a:srgbClr>
                </a:solidFill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8477267" y="5000636"/>
            <a:ext cx="142876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43" name="フリーフォーム 42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sz="1800">
                <a:solidFill>
                  <a:srgbClr val="FF0000">
                    <a:alpha val="100000"/>
                  </a:srgbClr>
                </a:solidFill>
              </a:endParaRPr>
            </a:p>
          </p:txBody>
        </p:sp>
        <p:sp>
          <p:nvSpPr>
            <p:cNvPr id="44" name="フリーフォーム 43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sz="1800">
                <a:solidFill>
                  <a:srgbClr val="FF0000">
                    <a:alpha val="100000"/>
                  </a:srgbClr>
                </a:solidFill>
              </a:endParaRPr>
            </a:p>
          </p:txBody>
        </p:sp>
        <p:sp>
          <p:nvSpPr>
            <p:cNvPr id="45" name="フリーフォーム 44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 sz="1800">
                <a:solidFill>
                  <a:srgbClr val="FF0000">
                    <a:alpha val="100000"/>
                  </a:srgbClr>
                </a:solidFill>
              </a:endParaRPr>
            </a:p>
          </p:txBody>
        </p:sp>
      </p:grpSp>
      <p:sp>
        <p:nvSpPr>
          <p:cNvPr id="46" name="フリーフォーム 45"/>
          <p:cNvSpPr>
            <a:spLocks/>
          </p:cNvSpPr>
          <p:nvPr/>
        </p:nvSpPr>
        <p:spPr bwMode="auto">
          <a:xfrm>
            <a:off x="7810513" y="5857893"/>
            <a:ext cx="326783" cy="231993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 sz="1800">
              <a:solidFill>
                <a:srgbClr val="FF0000">
                  <a:alpha val="1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1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1461" y="428604"/>
            <a:ext cx="10972800" cy="1143000"/>
          </a:xfrm>
        </p:spPr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71461" y="1600201"/>
            <a:ext cx="53848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846400" cy="360000"/>
          </a:xfrm>
        </p:spPr>
        <p:txBody>
          <a:bodyPr/>
          <a:lstStyle/>
          <a:p>
            <a:fld id="{BC734C28-C1F7-4141-BB89-C22FB620F1DB}" type="datetimeFigureOut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2022/6/13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2932800" y="0"/>
            <a:ext cx="6000000" cy="360000"/>
          </a:xfrm>
        </p:spPr>
        <p:txBody>
          <a:bodyPr/>
          <a:lstStyle/>
          <a:p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10286400" y="0"/>
            <a:ext cx="1905600" cy="360000"/>
          </a:xfrm>
        </p:spPr>
        <p:txBody>
          <a:bodyPr/>
          <a:lstStyle>
            <a:lvl1pPr algn="ctr">
              <a:defRPr/>
            </a:lvl1pPr>
          </a:lstStyle>
          <a:p>
            <a:fld id="{B5E1B93B-8514-4AA5-A299-62E19B560C02}" type="slidenum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050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928678"/>
            <a:ext cx="10972800" cy="571496"/>
          </a:xfrm>
        </p:spPr>
        <p:txBody>
          <a:bodyPr/>
          <a:lstStyle>
            <a:lvl1pPr>
              <a:defRPr/>
            </a:lvl1pPr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4183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70" y="2174876"/>
            <a:ext cx="5389033" cy="4183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846400" cy="360000"/>
          </a:xfrm>
        </p:spPr>
        <p:txBody>
          <a:bodyPr/>
          <a:lstStyle/>
          <a:p>
            <a:fld id="{BC734C28-C1F7-4141-BB89-C22FB620F1DB}" type="datetimeFigureOut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2022/6/13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2932800" y="0"/>
            <a:ext cx="6000000" cy="360000"/>
          </a:xfrm>
        </p:spPr>
        <p:txBody>
          <a:bodyPr/>
          <a:lstStyle/>
          <a:p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10286400" y="0"/>
            <a:ext cx="1905600" cy="360000"/>
          </a:xfrm>
        </p:spPr>
        <p:txBody>
          <a:bodyPr/>
          <a:lstStyle>
            <a:lvl1pPr algn="ctr">
              <a:defRPr/>
            </a:lvl1pPr>
          </a:lstStyle>
          <a:p>
            <a:fld id="{B5E1B93B-8514-4AA5-A299-62E19B560C02}" type="slidenum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916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571744"/>
            <a:ext cx="10972800" cy="1143000"/>
          </a:xfrm>
        </p:spPr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844800" cy="360000"/>
          </a:xfrm>
        </p:spPr>
        <p:txBody>
          <a:bodyPr/>
          <a:lstStyle/>
          <a:p>
            <a:fld id="{BC734C28-C1F7-4141-BB89-C22FB620F1DB}" type="datetimeFigureOut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2022/6/13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932800" y="0"/>
            <a:ext cx="6000000" cy="360000"/>
          </a:xfrm>
        </p:spPr>
        <p:txBody>
          <a:bodyPr/>
          <a:lstStyle/>
          <a:p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0286400" y="0"/>
            <a:ext cx="1905600" cy="360000"/>
          </a:xfrm>
        </p:spPr>
        <p:txBody>
          <a:bodyPr/>
          <a:lstStyle>
            <a:lvl1pPr algn="ctr">
              <a:defRPr/>
            </a:lvl1pPr>
          </a:lstStyle>
          <a:p>
            <a:fld id="{B5E1B93B-8514-4AA5-A299-62E19B560C02}" type="slidenum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2463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844800" cy="360000"/>
          </a:xfrm>
        </p:spPr>
        <p:txBody>
          <a:bodyPr/>
          <a:lstStyle/>
          <a:p>
            <a:fld id="{BC734C28-C1F7-4141-BB89-C22FB620F1DB}" type="datetimeFigureOut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2022/6/13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2932800" y="0"/>
            <a:ext cx="6000000" cy="360000"/>
          </a:xfrm>
        </p:spPr>
        <p:txBody>
          <a:bodyPr/>
          <a:lstStyle/>
          <a:p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0286400" y="0"/>
            <a:ext cx="1905600" cy="360000"/>
          </a:xfrm>
        </p:spPr>
        <p:txBody>
          <a:bodyPr/>
          <a:lstStyle>
            <a:lvl1pPr algn="ctr">
              <a:defRPr/>
            </a:lvl1pPr>
          </a:lstStyle>
          <a:p>
            <a:fld id="{B5E1B93B-8514-4AA5-A299-62E19B560C02}" type="slidenum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0522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5649" y="719158"/>
            <a:ext cx="434339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6381" y="719158"/>
            <a:ext cx="6343656" cy="57102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15649" y="1928804"/>
            <a:ext cx="4344000" cy="45005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844800" cy="360000"/>
          </a:xfrm>
        </p:spPr>
        <p:txBody>
          <a:bodyPr/>
          <a:lstStyle/>
          <a:p>
            <a:fld id="{BC734C28-C1F7-4141-BB89-C22FB620F1DB}" type="datetimeFigureOut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2022/6/13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10286400" y="0"/>
            <a:ext cx="1905600" cy="360000"/>
          </a:xfrm>
        </p:spPr>
        <p:txBody>
          <a:bodyPr/>
          <a:lstStyle>
            <a:lvl1pPr algn="ctr">
              <a:defRPr/>
            </a:lvl1pPr>
          </a:lstStyle>
          <a:p>
            <a:fld id="{B5E1B93B-8514-4AA5-A299-62E19B560C02}" type="slidenum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>
          <a:xfrm>
            <a:off x="2932799" y="0"/>
            <a:ext cx="6000000" cy="360000"/>
          </a:xfrm>
        </p:spPr>
        <p:txBody>
          <a:bodyPr/>
          <a:lstStyle/>
          <a:p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541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87296" y="4917323"/>
            <a:ext cx="10366488" cy="4286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761963" y="623834"/>
            <a:ext cx="7315200" cy="4114800"/>
          </a:xfrm>
          <a:prstGeom prst="rect">
            <a:avLst/>
          </a:prstGeom>
          <a:noFill/>
          <a:ln w="241300" cmpd="thinThick">
            <a:solidFill>
              <a:schemeClr val="bg1"/>
            </a:solidFill>
            <a:prstDash val="solid"/>
            <a:miter lim="800000"/>
          </a:ln>
          <a:effectLst>
            <a:glow rad="101600">
              <a:schemeClr val="tx2">
                <a:alpha val="60000"/>
              </a:schemeClr>
            </a:glow>
          </a:effectLst>
          <a:scene3d>
            <a:camera prst="perspectiveFront"/>
            <a:lightRig rig="threePt" dir="t"/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ja-JP" altLang="en-US"/>
              <a:t>アイコンをクリックして図を追加</a:t>
            </a:r>
            <a:endParaRPr kumimoji="0"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71461" y="5429264"/>
            <a:ext cx="10382323" cy="10001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846400" cy="360000"/>
          </a:xfrm>
        </p:spPr>
        <p:txBody>
          <a:bodyPr/>
          <a:lstStyle/>
          <a:p>
            <a:fld id="{BC734C28-C1F7-4141-BB89-C22FB620F1DB}" type="datetimeFigureOut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2022/6/13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2932800" y="1"/>
            <a:ext cx="6000000" cy="361347"/>
          </a:xfrm>
        </p:spPr>
        <p:txBody>
          <a:bodyPr/>
          <a:lstStyle/>
          <a:p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10286400" y="0"/>
            <a:ext cx="1905600" cy="360000"/>
          </a:xfrm>
        </p:spPr>
        <p:txBody>
          <a:bodyPr/>
          <a:lstStyle>
            <a:lvl1pPr algn="ctr">
              <a:defRPr/>
            </a:lvl1pPr>
          </a:lstStyle>
          <a:p>
            <a:fld id="{B5E1B93B-8514-4AA5-A299-62E19B560C02}" type="slidenum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78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239CD7-DA28-4950-958A-9781728CF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A954-8CB7-411C-B9F4-2C7BBA3637E7}" type="datetime1">
              <a:rPr lang="en-US" smtClean="0"/>
              <a:t>6/13/2022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345F2-29FF-4A4D-A577-8FED65D0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6B79A-87C1-4CB8-BC9B-8705CEC4E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220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428612"/>
            <a:ext cx="10972800" cy="1143000"/>
          </a:xfrm>
        </p:spPr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1601169"/>
            <a:ext cx="10972800" cy="4687200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31" name="日付プレースホルダー 30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844800" cy="360000"/>
          </a:xfrm>
        </p:spPr>
        <p:txBody>
          <a:bodyPr/>
          <a:lstStyle/>
          <a:p>
            <a:fld id="{BC734C28-C1F7-4141-BB89-C22FB620F1DB}" type="datetimeFigureOut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2022/6/13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32" name="フッター プレースホルダー 31"/>
          <p:cNvSpPr>
            <a:spLocks noGrp="1"/>
          </p:cNvSpPr>
          <p:nvPr>
            <p:ph type="ftr" sz="quarter" idx="11"/>
          </p:nvPr>
        </p:nvSpPr>
        <p:spPr>
          <a:xfrm>
            <a:off x="2932800" y="1"/>
            <a:ext cx="6000000" cy="361347"/>
          </a:xfrm>
        </p:spPr>
        <p:txBody>
          <a:bodyPr/>
          <a:lstStyle/>
          <a:p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33" name="スライド番号プレースホルダー 32"/>
          <p:cNvSpPr>
            <a:spLocks noGrp="1"/>
          </p:cNvSpPr>
          <p:nvPr>
            <p:ph type="sldNum" sz="quarter" idx="12"/>
          </p:nvPr>
        </p:nvSpPr>
        <p:spPr>
          <a:xfrm>
            <a:off x="10286400" y="0"/>
            <a:ext cx="1905600" cy="360000"/>
          </a:xfrm>
        </p:spPr>
        <p:txBody>
          <a:bodyPr/>
          <a:lstStyle>
            <a:lvl1pPr algn="ctr">
              <a:defRPr/>
            </a:lvl1pPr>
          </a:lstStyle>
          <a:p>
            <a:fld id="{B5E1B93B-8514-4AA5-A299-62E19B560C02}" type="slidenum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929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500045"/>
            <a:ext cx="2743200" cy="5929352"/>
          </a:xfrm>
        </p:spPr>
        <p:txBody>
          <a:bodyPr vert="eaVert"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7408" y="500044"/>
            <a:ext cx="8026400" cy="5929353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24" name="日付プレースホルダー 2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844800" cy="360000"/>
          </a:xfrm>
        </p:spPr>
        <p:txBody>
          <a:bodyPr/>
          <a:lstStyle/>
          <a:p>
            <a:fld id="{BC734C28-C1F7-4141-BB89-C22FB620F1DB}" type="datetimeFigureOut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2022/6/13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25" name="フッター プレースホルダー 24"/>
          <p:cNvSpPr>
            <a:spLocks noGrp="1"/>
          </p:cNvSpPr>
          <p:nvPr>
            <p:ph type="ftr" sz="quarter" idx="11"/>
          </p:nvPr>
        </p:nvSpPr>
        <p:spPr>
          <a:xfrm>
            <a:off x="2932800" y="1"/>
            <a:ext cx="6000000" cy="361347"/>
          </a:xfrm>
        </p:spPr>
        <p:txBody>
          <a:bodyPr/>
          <a:lstStyle/>
          <a:p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26" name="スライド番号プレースホルダー 25"/>
          <p:cNvSpPr>
            <a:spLocks noGrp="1"/>
          </p:cNvSpPr>
          <p:nvPr>
            <p:ph type="sldNum" sz="quarter" idx="12"/>
          </p:nvPr>
        </p:nvSpPr>
        <p:spPr>
          <a:xfrm>
            <a:off x="10286400" y="0"/>
            <a:ext cx="1905600" cy="360000"/>
          </a:xfrm>
        </p:spPr>
        <p:txBody>
          <a:bodyPr/>
          <a:lstStyle>
            <a:lvl1pPr algn="ctr">
              <a:defRPr/>
            </a:lvl1pPr>
          </a:lstStyle>
          <a:p>
            <a:fld id="{B5E1B93B-8514-4AA5-A299-62E19B560C02}" type="slidenum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9979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9815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6"/>
            <a:ext cx="10363827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361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948D6A0-8CA2-4DE1-A0E3-AABB107103B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866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1454-EF5C-4D4A-95D3-B320D15CA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5488"/>
            <a:ext cx="10908792" cy="685800"/>
          </a:xfrm>
        </p:spPr>
        <p:txBody>
          <a:bodyPr anchor="ctr">
            <a:normAutofit/>
          </a:bodyPr>
          <a:lstStyle>
            <a:lvl1pPr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7D4B9-4A42-478A-AEFB-3F5D0629F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1656589"/>
            <a:ext cx="6245352" cy="420446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2F622-E127-4877-8F61-E5FAE62CD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14" y="1656588"/>
            <a:ext cx="4132612" cy="4212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3E8C1-6159-4F82-A5F4-35DDE51E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446A-20B5-4264-B561-E7D9C581BFC4}" type="datetime1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C603F-9904-472E-86B9-D7223CAB1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0828B-5598-4BB2-9FC6-86BDC5EC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35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E4FD-3561-45A0-82BC-1E0F7399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5488"/>
            <a:ext cx="10908792" cy="685800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019FD7-F525-433A-BC5B-E8251F514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45666"/>
            <a:ext cx="6365684" cy="4215384"/>
          </a:xfrm>
          <a:solidFill>
            <a:srgbClr val="DDDDDD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CAD49-8534-4DA7-91E6-D2827CBEB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14" y="1655064"/>
            <a:ext cx="4132612" cy="421538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F16CE-96E3-44EC-B9C8-F7FEDA170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4C44C-94B9-4BA1-95A5-21C59D41B284}" type="datetime1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E4BBD5-FCB5-45FF-A806-445007BA0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43AF2-82EC-4A16-9E91-742792F0A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13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E79F0E-E6F3-4029-A461-CBE56588470B}"/>
              </a:ext>
            </a:extLst>
          </p:cNvPr>
          <p:cNvSpPr/>
          <p:nvPr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D58A2-1B1F-4DF4-936E-885ECC73E6F0}"/>
              </a:ext>
            </a:extLst>
          </p:cNvPr>
          <p:cNvSpPr/>
          <p:nvPr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endParaRPr lang="en-US" sz="2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D9B9AA-BDD3-49A4-84E0-99DC3EF1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B1D57-5959-4202-BB86-AFBA794FA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2" y="1639615"/>
            <a:ext cx="10904435" cy="4537348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0E3D2-19DD-4BA8-81DE-A095DB31E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5738" y="6356350"/>
            <a:ext cx="3033829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r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262A92C-3DD6-4D28-BA90-423F0C949F16}" type="datetime1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62D90-3DF7-4BB4-808C-F89E35410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9413" y="6356350"/>
            <a:ext cx="6291108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76974-1464-4D58-B215-63300577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7939" y="6356350"/>
            <a:ext cx="844649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r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20EFF4B-E35B-4DE6-97A9-05E54E649A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09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2" r:id="rId6"/>
    <p:sldLayoutId id="2147483698" r:id="rId7"/>
    <p:sldLayoutId id="2147483699" r:id="rId8"/>
    <p:sldLayoutId id="2147483700" r:id="rId9"/>
    <p:sldLayoutId id="2147483701" r:id="rId10"/>
    <p:sldLayoutId id="2147483703" r:id="rId11"/>
  </p:sldLayoutIdLst>
  <p:hf sldNum="0"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spc="130" baseline="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500"/>
        </a:spcBef>
        <a:buClr>
          <a:schemeClr val="accent2"/>
        </a:buClr>
        <a:buFontTx/>
        <a:buNone/>
        <a:defRPr sz="2000" b="0" kern="1200" spc="8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2"/>
        </a:buClr>
        <a:buFontTx/>
        <a:buNone/>
        <a:defRPr sz="1600" kern="1200" spc="80" baseline="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2"/>
        </a:buClr>
        <a:buFontTx/>
        <a:buNone/>
        <a:defRPr sz="1600" kern="1200" spc="8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2"/>
        </a:buClr>
        <a:buFontTx/>
        <a:buNone/>
        <a:defRPr sz="1600" kern="1200" spc="8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2"/>
        </a:buClr>
        <a:buFontTx/>
        <a:buNone/>
        <a:defRPr sz="1600" kern="1200" spc="8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F8BF37E-3FD8-0BAF-D80A-6E508EB57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DAF14B8-59D1-5D18-68A0-7865E1581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DB19A21-9425-F545-E94B-C9BBD69734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8123B-E1E3-4393-8CE3-1881AC1BE218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C914E9A-1AEB-79D0-A2A0-EF1C58D9F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2F24B5-BC93-96DA-C2F1-A0F16748C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83D8D-E547-4B7E-84EE-FD9C5E1AE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458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日付プレースホルダー 20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844800" cy="360000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C734C28-C1F7-4141-BB89-C22FB620F1DB}" type="datetimeFigureOut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2022/6/13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>
          <a:xfrm>
            <a:off x="2931437" y="2"/>
            <a:ext cx="6000792" cy="361347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31" name="スライド番号プレースホルダー 30"/>
          <p:cNvSpPr>
            <a:spLocks noGrp="1"/>
          </p:cNvSpPr>
          <p:nvPr>
            <p:ph type="sldNum" sz="quarter" idx="4"/>
          </p:nvPr>
        </p:nvSpPr>
        <p:spPr>
          <a:xfrm>
            <a:off x="10287029" y="0"/>
            <a:ext cx="1904971" cy="360000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5E1B93B-8514-4AA5-A299-62E19B560C02}" type="slidenum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14" name="タイトル プレースホルダー 13"/>
          <p:cNvSpPr>
            <a:spLocks noGrp="1"/>
          </p:cNvSpPr>
          <p:nvPr>
            <p:ph type="title"/>
          </p:nvPr>
        </p:nvSpPr>
        <p:spPr>
          <a:xfrm>
            <a:off x="609600" y="428612"/>
            <a:ext cx="10972800" cy="114300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/>
          </a:bodyPr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idx="1"/>
          </p:nvPr>
        </p:nvSpPr>
        <p:spPr>
          <a:xfrm>
            <a:off x="609600" y="1601170"/>
            <a:ext cx="10972800" cy="468535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  <a:p>
            <a:pPr lvl="1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2 </a:t>
            </a:r>
            <a:r>
              <a:rPr kumimoji="0" lang="ja-JP" altLang="en-US"/>
              <a:t>レベル</a:t>
            </a:r>
          </a:p>
          <a:p>
            <a:pPr lvl="2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3 </a:t>
            </a:r>
            <a:r>
              <a:rPr kumimoji="0" lang="ja-JP" altLang="en-US"/>
              <a:t>レベル</a:t>
            </a:r>
          </a:p>
          <a:p>
            <a:pPr lvl="3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4 </a:t>
            </a:r>
            <a:r>
              <a:rPr kumimoji="0" lang="ja-JP" altLang="en-US"/>
              <a:t>レベル</a:t>
            </a:r>
          </a:p>
          <a:p>
            <a:pPr lvl="4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5 </a:t>
            </a:r>
            <a:r>
              <a:rPr kumimoji="0" lang="ja-JP" altLang="en-US"/>
              <a:t>レベル</a:t>
            </a:r>
            <a:endParaRPr kumimoji="0" lang="en-US"/>
          </a:p>
        </p:txBody>
      </p:sp>
      <p:pic>
        <p:nvPicPr>
          <p:cNvPr id="4" name="図 3" descr="背景パターン&#10;&#10;自動的に生成された説明">
            <a:extLst>
              <a:ext uri="{FF2B5EF4-FFF2-40B4-BE49-F238E27FC236}">
                <a16:creationId xmlns:a16="http://schemas.microsoft.com/office/drawing/2014/main" id="{041B8F5C-4229-427E-B4F6-EAC870DFFD4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8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ctr" rtl="0" eaLnBrk="1" latinLnBrk="0" hangingPunct="1">
        <a:spcBef>
          <a:spcPct val="0"/>
        </a:spcBef>
        <a:buNone/>
        <a:defRPr kumimoji="1" sz="4400" baseline="0">
          <a:ln>
            <a:noFill/>
          </a:ln>
          <a:solidFill>
            <a:schemeClr val="tx2"/>
          </a:solidFill>
          <a:effectLst>
            <a:glow rad="101600">
              <a:schemeClr val="bg2">
                <a:tint val="20000"/>
                <a:alpha val="60000"/>
              </a:schemeClr>
            </a:glow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rgbClr val="C00000"/>
        </a:buClr>
        <a:buSzPct val="80000"/>
        <a:buFont typeface="Wingdings"/>
        <a:buChar char="l"/>
        <a:defRPr kumimoji="1" sz="3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rgbClr val="C00000"/>
        </a:buClr>
        <a:buSzPct val="65000"/>
        <a:buFont typeface="Wingdings"/>
        <a:buChar char="l"/>
        <a:defRPr kumimoji="1" sz="28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rgbClr val="C00000"/>
        </a:buClr>
        <a:buSzPct val="60000"/>
        <a:buFont typeface="Wingdings"/>
        <a:buChar char="l"/>
        <a:defRPr kumimoji="1" sz="24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"/>
        <a:buChar char="l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55000"/>
        <a:buFont typeface="Wingdings"/>
        <a:buChar char="l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"/>
        <a:buChar char="l"/>
        <a:defRPr kumimoji="1" sz="190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1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1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1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ED486-7EE2-4EDB-BBFC-DF9C30F0FD29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3CF5C-BED8-4741-9804-516BC018EE0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コンテンツ プレースホルダー 4">
            <a:extLst>
              <a:ext uri="{FF2B5EF4-FFF2-40B4-BE49-F238E27FC236}">
                <a16:creationId xmlns:a16="http://schemas.microsoft.com/office/drawing/2014/main" id="{1ED14C6E-260A-1A94-2950-0B8723F92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t="32372" r="9527" b="3577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図 8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A740F1EF-B62D-B9BF-D8D3-36BA1CDB1D4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559" y="5989640"/>
            <a:ext cx="840441" cy="73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8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DE3BEB0-479F-4B2A-9E62-E9E02BBCE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17DB91C-1C94-45D0-AC4E-D028EEE81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4C9708B-92A4-47DF-844A-879A1E04E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1B52D-3642-4A16-A27D-4EBDCED80CCE}" type="datetimeFigureOut">
              <a:rPr kumimoji="1" lang="ja-JP" altLang="en-US" smtClean="0"/>
              <a:t>2022/6/13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2809444-468A-47C9-99A8-F061167AD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181434-2789-46AE-B41C-A41E32605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4006F-37B6-4151-8FD2-F626E8446E0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 descr="背景パターン&#10;&#10;自動的に生成された説明">
            <a:extLst>
              <a:ext uri="{FF2B5EF4-FFF2-40B4-BE49-F238E27FC236}">
                <a16:creationId xmlns:a16="http://schemas.microsoft.com/office/drawing/2014/main" id="{87A79338-208F-4BA0-AAB0-579E1B8F4E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023" y="0"/>
            <a:ext cx="12330023" cy="6923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659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日付プレースホルダー 20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844800" cy="360000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C734C28-C1F7-4141-BB89-C22FB620F1DB}" type="datetimeFigureOut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2022/6/13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>
          <a:xfrm>
            <a:off x="2931437" y="2"/>
            <a:ext cx="6000792" cy="361347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31" name="スライド番号プレースホルダー 30"/>
          <p:cNvSpPr>
            <a:spLocks noGrp="1"/>
          </p:cNvSpPr>
          <p:nvPr>
            <p:ph type="sldNum" sz="quarter" idx="4"/>
          </p:nvPr>
        </p:nvSpPr>
        <p:spPr>
          <a:xfrm>
            <a:off x="10287029" y="0"/>
            <a:ext cx="1904971" cy="360000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5E1B93B-8514-4AA5-A299-62E19B560C02}" type="slidenum">
              <a:rPr kumimoji="1" lang="ja-JP" altLang="en-US" smtClean="0">
                <a:solidFill>
                  <a:srgbClr val="975C1E">
                    <a:shade val="50000"/>
                  </a:srgbClr>
                </a:solidFill>
              </a:rPr>
              <a:pPr/>
              <a:t>‹#›</a:t>
            </a:fld>
            <a:endParaRPr kumimoji="1" lang="ja-JP" altLang="en-US">
              <a:solidFill>
                <a:srgbClr val="975C1E">
                  <a:shade val="50000"/>
                </a:srgbClr>
              </a:solidFill>
            </a:endParaRPr>
          </a:p>
        </p:txBody>
      </p:sp>
      <p:sp>
        <p:nvSpPr>
          <p:cNvPr id="14" name="タイトル プレースホルダー 13"/>
          <p:cNvSpPr>
            <a:spLocks noGrp="1"/>
          </p:cNvSpPr>
          <p:nvPr>
            <p:ph type="title"/>
          </p:nvPr>
        </p:nvSpPr>
        <p:spPr>
          <a:xfrm>
            <a:off x="609600" y="428612"/>
            <a:ext cx="10972800" cy="114300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/>
          </a:bodyPr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idx="1"/>
          </p:nvPr>
        </p:nvSpPr>
        <p:spPr>
          <a:xfrm>
            <a:off x="609600" y="1601170"/>
            <a:ext cx="10972800" cy="468535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  <a:p>
            <a:pPr lvl="1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2 </a:t>
            </a:r>
            <a:r>
              <a:rPr kumimoji="0" lang="ja-JP" altLang="en-US"/>
              <a:t>レベル</a:t>
            </a:r>
          </a:p>
          <a:p>
            <a:pPr lvl="2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3 </a:t>
            </a:r>
            <a:r>
              <a:rPr kumimoji="0" lang="ja-JP" altLang="en-US"/>
              <a:t>レベル</a:t>
            </a:r>
          </a:p>
          <a:p>
            <a:pPr lvl="3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4 </a:t>
            </a:r>
            <a:r>
              <a:rPr kumimoji="0" lang="ja-JP" altLang="en-US"/>
              <a:t>レベル</a:t>
            </a:r>
          </a:p>
          <a:p>
            <a:pPr lvl="4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5 </a:t>
            </a:r>
            <a:r>
              <a:rPr kumimoji="0" lang="ja-JP" altLang="en-US"/>
              <a:t>レベル</a:t>
            </a:r>
            <a:endParaRPr kumimoji="0" lang="en-US"/>
          </a:p>
        </p:txBody>
      </p:sp>
      <p:pic>
        <p:nvPicPr>
          <p:cNvPr id="4" name="図 3" descr="背景パターン&#10;&#10;自動的に生成された説明">
            <a:extLst>
              <a:ext uri="{FF2B5EF4-FFF2-40B4-BE49-F238E27FC236}">
                <a16:creationId xmlns:a16="http://schemas.microsoft.com/office/drawing/2014/main" id="{041B8F5C-4229-427E-B4F6-EAC870DFFD4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5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</p:sldLayoutIdLst>
  <p:txStyles>
    <p:titleStyle>
      <a:lvl1pPr algn="ctr" rtl="0" eaLnBrk="1" latinLnBrk="0" hangingPunct="1">
        <a:spcBef>
          <a:spcPct val="0"/>
        </a:spcBef>
        <a:buNone/>
        <a:defRPr kumimoji="1" sz="4400" baseline="0">
          <a:ln>
            <a:noFill/>
          </a:ln>
          <a:solidFill>
            <a:schemeClr val="tx2"/>
          </a:solidFill>
          <a:effectLst>
            <a:glow rad="101600">
              <a:schemeClr val="bg2">
                <a:tint val="20000"/>
                <a:alpha val="60000"/>
              </a:schemeClr>
            </a:glow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rgbClr val="C00000"/>
        </a:buClr>
        <a:buSzPct val="80000"/>
        <a:buFont typeface="Wingdings"/>
        <a:buChar char="l"/>
        <a:defRPr kumimoji="1" sz="3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rgbClr val="C00000"/>
        </a:buClr>
        <a:buSzPct val="65000"/>
        <a:buFont typeface="Wingdings"/>
        <a:buChar char="l"/>
        <a:defRPr kumimoji="1" sz="28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rgbClr val="C00000"/>
        </a:buClr>
        <a:buSzPct val="60000"/>
        <a:buFont typeface="Wingdings"/>
        <a:buChar char="l"/>
        <a:defRPr kumimoji="1" sz="24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"/>
        <a:buChar char="l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55000"/>
        <a:buFont typeface="Wingdings"/>
        <a:buChar char="l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"/>
        <a:buChar char="l"/>
        <a:defRPr kumimoji="1" sz="190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1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1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1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2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hyperlink" Target="https://www.kunibou.net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3.jpeg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8.xml"/><Relationship Id="rId7" Type="http://schemas.openxmlformats.org/officeDocument/2006/relationships/image" Target="../media/image45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5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5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5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5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5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5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5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B356621-A619-4DD0-B148-502B35E6E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AE1FE2-81CE-46B6-B736-DA6BEBF97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14400"/>
            <a:ext cx="6912251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図 6" descr="患者の手を持つ医師">
            <a:extLst>
              <a:ext uri="{FF2B5EF4-FFF2-40B4-BE49-F238E27FC236}">
                <a16:creationId xmlns:a16="http://schemas.microsoft.com/office/drawing/2014/main" id="{473BD94D-A482-89D4-FB7F-3D4C159B95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" r="3" b="3"/>
          <a:stretch/>
        </p:blipFill>
        <p:spPr>
          <a:xfrm>
            <a:off x="6913781" y="1"/>
            <a:ext cx="5278219" cy="3381830"/>
          </a:xfrm>
          <a:prstGeom prst="rect">
            <a:avLst/>
          </a:prstGeom>
        </p:spPr>
      </p:pic>
      <p:pic>
        <p:nvPicPr>
          <p:cNvPr id="5" name="図 4" descr="手紙&#10;&#10;低い精度で自動的に生成された説明">
            <a:extLst>
              <a:ext uri="{FF2B5EF4-FFF2-40B4-BE49-F238E27FC236}">
                <a16:creationId xmlns:a16="http://schemas.microsoft.com/office/drawing/2014/main" id="{D2F92B61-9E49-3E09-95F4-88B3CCBCB4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" b="2948"/>
          <a:stretch/>
        </p:blipFill>
        <p:spPr>
          <a:xfrm>
            <a:off x="6916418" y="3474720"/>
            <a:ext cx="5275582" cy="338183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60F3168-91D5-4F97-8256-506351938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425" y="2818150"/>
            <a:ext cx="7364919" cy="25718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E9834F6-B353-552F-ADBF-C11CAD1385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3836" y="2716999"/>
            <a:ext cx="6790216" cy="1100467"/>
          </a:xfrm>
        </p:spPr>
        <p:txBody>
          <a:bodyPr anchor="b">
            <a:normAutofit fontScale="90000"/>
          </a:bodyPr>
          <a:lstStyle/>
          <a:p>
            <a:pPr>
              <a:lnSpc>
                <a:spcPct val="95000"/>
              </a:lnSpc>
            </a:pPr>
            <a:r>
              <a:rPr kumimoji="1" lang="ja-JP" altLang="en-US" sz="3500" b="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医療コミュニケーション</a:t>
            </a:r>
            <a:br>
              <a:rPr kumimoji="1" lang="en-US" altLang="ja-JP" sz="3500" b="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kumimoji="1" lang="ja-JP" altLang="en-US" sz="2800" b="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～がん患者が薬剤師になって感じたこと～</a:t>
            </a:r>
            <a:endParaRPr kumimoji="1" lang="ja-JP" altLang="en-US" sz="3500" b="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4EB8F0-6FB2-3B42-342A-67830502F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4123" y="3806908"/>
            <a:ext cx="4871338" cy="1638661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kumimoji="1" lang="ja-JP" altLang="en-US" sz="1800" b="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久田　邦博</a:t>
            </a:r>
            <a:br>
              <a:rPr kumimoji="1" lang="en-US" altLang="ja-JP" sz="1800" b="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kumimoji="1" lang="ja-JP" altLang="en-US" sz="1800" b="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</a:t>
            </a:r>
            <a:r>
              <a:rPr kumimoji="1" lang="ja-JP" altLang="en-US" sz="1400" b="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しあわせです感謝グループ　　</a:t>
            </a:r>
            <a:br>
              <a:rPr kumimoji="1" lang="en-US" altLang="ja-JP" sz="1400" b="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kumimoji="1" lang="ja-JP" altLang="en-US" sz="1400" b="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薬剤師研修研究所</a:t>
            </a:r>
            <a:br>
              <a:rPr kumimoji="1" lang="en-US" altLang="ja-JP" sz="1800" b="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kumimoji="1" lang="ja-JP" altLang="en-US" sz="1800" b="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kumimoji="1" lang="ja-JP" altLang="en-US" sz="1200" b="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研修デザイナー＆ファンタジスタ</a:t>
            </a:r>
            <a:br>
              <a:rPr kumimoji="1" lang="en-US" altLang="ja-JP" sz="1200" b="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kumimoji="1" lang="ja-JP" altLang="en-US" sz="1200" b="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三重大学医学部・名城大学薬学部非常勤講師</a:t>
            </a:r>
            <a:endParaRPr kumimoji="1" lang="en-US" altLang="ja-JP" sz="1800" b="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6188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4C630BB-5711-D3DA-AD34-97D2B6975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58100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900B6C-6612-8BF3-607B-463AE889B7D7}"/>
              </a:ext>
            </a:extLst>
          </p:cNvPr>
          <p:cNvSpPr txBox="1"/>
          <p:nvPr/>
        </p:nvSpPr>
        <p:spPr>
          <a:xfrm>
            <a:off x="7001691" y="6581001"/>
            <a:ext cx="51903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/>
              <a:t>内閣府</a:t>
            </a:r>
            <a:r>
              <a:rPr lang="en-US" altLang="ja-JP" sz="1200" b="1" dirty="0"/>
              <a:t>WEB</a:t>
            </a:r>
            <a:r>
              <a:rPr lang="ja-JP" altLang="en-US" sz="1200" b="1" dirty="0"/>
              <a:t>サイト</a:t>
            </a:r>
            <a:r>
              <a:rPr lang="zh-TW" altLang="en-US" sz="1200" b="1" dirty="0"/>
              <a:t>「規制改革実施計画」（令和４年６月７日 閣議決定）</a:t>
            </a:r>
            <a:endParaRPr lang="ja-JP" altLang="en-US" sz="1200" b="1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4C6135E-FDFE-2243-C9BA-2D10D70D93F9}"/>
              </a:ext>
            </a:extLst>
          </p:cNvPr>
          <p:cNvSpPr/>
          <p:nvPr/>
        </p:nvSpPr>
        <p:spPr>
          <a:xfrm>
            <a:off x="7471954" y="3609975"/>
            <a:ext cx="2098766" cy="5701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494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Oval 5"/>
          <p:cNvSpPr>
            <a:spLocks noChangeArrowheads="1"/>
          </p:cNvSpPr>
          <p:nvPr/>
        </p:nvSpPr>
        <p:spPr bwMode="auto">
          <a:xfrm>
            <a:off x="1560513" y="115888"/>
            <a:ext cx="9144000" cy="553561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CCFF">
                  <a:alpha val="35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31427" name="Oval 4"/>
          <p:cNvSpPr>
            <a:spLocks noChangeArrowheads="1"/>
          </p:cNvSpPr>
          <p:nvPr/>
        </p:nvSpPr>
        <p:spPr bwMode="auto">
          <a:xfrm>
            <a:off x="609600" y="1680619"/>
            <a:ext cx="2268538" cy="3529012"/>
          </a:xfrm>
          <a:prstGeom prst="ellipse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ラポール</a:t>
            </a:r>
            <a:endParaRPr kumimoji="1" lang="ja-JP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231428" name="AutoShape 3"/>
          <p:cNvSpPr>
            <a:spLocks noChangeArrowheads="1"/>
          </p:cNvSpPr>
          <p:nvPr/>
        </p:nvSpPr>
        <p:spPr bwMode="auto">
          <a:xfrm>
            <a:off x="2092326" y="2382759"/>
            <a:ext cx="9242423" cy="2263310"/>
          </a:xfrm>
          <a:prstGeom prst="rightArrow">
            <a:avLst>
              <a:gd name="adj1" fmla="val 50000"/>
              <a:gd name="adj2" fmla="val 127083"/>
            </a:avLst>
          </a:prstGeom>
          <a:solidFill>
            <a:srgbClr val="FFCCFF"/>
          </a:solidFill>
          <a:ln>
            <a:noFill/>
          </a:ln>
        </p:spPr>
        <p:txBody>
          <a:bodyPr wrap="none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患者の心理　　</a:t>
            </a:r>
          </a:p>
        </p:txBody>
      </p:sp>
      <p:sp>
        <p:nvSpPr>
          <p:cNvPr id="231429" name="AutoShape 2"/>
          <p:cNvSpPr>
            <a:spLocks noChangeArrowheads="1"/>
          </p:cNvSpPr>
          <p:nvPr/>
        </p:nvSpPr>
        <p:spPr bwMode="auto">
          <a:xfrm>
            <a:off x="923925" y="674144"/>
            <a:ext cx="10419430" cy="1739260"/>
          </a:xfrm>
          <a:prstGeom prst="rightArrow">
            <a:avLst>
              <a:gd name="adj1" fmla="val 50000"/>
              <a:gd name="adj2" fmla="val 127083"/>
            </a:avLst>
          </a:prstGeom>
          <a:solidFill>
            <a:srgbClr val="00FF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薬剤師の行動　　</a:t>
            </a:r>
          </a:p>
        </p:txBody>
      </p:sp>
      <p:sp>
        <p:nvSpPr>
          <p:cNvPr id="231442" name="テキスト ボックス 27"/>
          <p:cNvSpPr txBox="1">
            <a:spLocks noChangeArrowheads="1"/>
          </p:cNvSpPr>
          <p:nvPr/>
        </p:nvSpPr>
        <p:spPr bwMode="auto">
          <a:xfrm>
            <a:off x="1524000" y="4445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患者心理とコミュニケーションスキル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B32DF3D-1238-42CB-A60E-14AAEA86311C}"/>
              </a:ext>
            </a:extLst>
          </p:cNvPr>
          <p:cNvSpPr txBox="1"/>
          <p:nvPr/>
        </p:nvSpPr>
        <p:spPr>
          <a:xfrm>
            <a:off x="8134537" y="6509832"/>
            <a:ext cx="392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しあわせです感謝グループ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 ©2009- 2021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C3231AB6-6CBA-49A0-AE14-F3BD7C6B5DEE}"/>
              </a:ext>
            </a:extLst>
          </p:cNvPr>
          <p:cNvSpPr/>
          <p:nvPr/>
        </p:nvSpPr>
        <p:spPr>
          <a:xfrm>
            <a:off x="9770654" y="897653"/>
            <a:ext cx="735421" cy="12906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合意</a:t>
            </a: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B27EB03C-23AB-4D6F-B78E-E5640778F0B3}"/>
              </a:ext>
            </a:extLst>
          </p:cNvPr>
          <p:cNvSpPr/>
          <p:nvPr/>
        </p:nvSpPr>
        <p:spPr>
          <a:xfrm>
            <a:off x="6530054" y="911702"/>
            <a:ext cx="735421" cy="12906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説明</a:t>
            </a: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1FFDC446-640E-4A30-B252-C9F50D896671}"/>
              </a:ext>
            </a:extLst>
          </p:cNvPr>
          <p:cNvSpPr/>
          <p:nvPr/>
        </p:nvSpPr>
        <p:spPr>
          <a:xfrm>
            <a:off x="5366267" y="905591"/>
            <a:ext cx="735421" cy="12906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確認</a:t>
            </a: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3D81B769-8202-406D-B8D0-BA6450CC852C}"/>
              </a:ext>
            </a:extLst>
          </p:cNvPr>
          <p:cNvSpPr/>
          <p:nvPr/>
        </p:nvSpPr>
        <p:spPr>
          <a:xfrm>
            <a:off x="4143308" y="892890"/>
            <a:ext cx="735421" cy="12906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共感</a:t>
            </a: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8727603A-1F16-405A-AF19-1B89BE66B69D}"/>
              </a:ext>
            </a:extLst>
          </p:cNvPr>
          <p:cNvSpPr/>
          <p:nvPr/>
        </p:nvSpPr>
        <p:spPr>
          <a:xfrm>
            <a:off x="2764810" y="913249"/>
            <a:ext cx="735421" cy="12906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質問</a:t>
            </a:r>
          </a:p>
        </p:txBody>
      </p: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62F6BE99-0182-4805-8523-F439EC3A3B0E}"/>
              </a:ext>
            </a:extLst>
          </p:cNvPr>
          <p:cNvSpPr/>
          <p:nvPr/>
        </p:nvSpPr>
        <p:spPr>
          <a:xfrm>
            <a:off x="1341834" y="900355"/>
            <a:ext cx="735421" cy="12906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傾聴</a:t>
            </a: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A7731942-C4FB-4BFB-B998-2B864CA7B29F}"/>
              </a:ext>
            </a:extLst>
          </p:cNvPr>
          <p:cNvSpPr/>
          <p:nvPr/>
        </p:nvSpPr>
        <p:spPr>
          <a:xfrm>
            <a:off x="1302109" y="2611264"/>
            <a:ext cx="854075" cy="2036392"/>
          </a:xfrm>
          <a:prstGeom prst="ellipse">
            <a:avLst/>
          </a:prstGeom>
          <a:solidFill>
            <a:srgbClr val="FFCC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信頼感</a:t>
            </a:r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634A4DF6-E6AB-4183-80FC-D51F2928FD6B}"/>
              </a:ext>
            </a:extLst>
          </p:cNvPr>
          <p:cNvSpPr/>
          <p:nvPr/>
        </p:nvSpPr>
        <p:spPr>
          <a:xfrm>
            <a:off x="2643546" y="2611264"/>
            <a:ext cx="854075" cy="2036392"/>
          </a:xfrm>
          <a:prstGeom prst="ellipse">
            <a:avLst/>
          </a:prstGeom>
          <a:solidFill>
            <a:srgbClr val="FFCC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協力関係</a:t>
            </a:r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C5DFC874-D228-4324-A3A1-B0D6E67BCD68}"/>
              </a:ext>
            </a:extLst>
          </p:cNvPr>
          <p:cNvSpPr/>
          <p:nvPr/>
        </p:nvSpPr>
        <p:spPr>
          <a:xfrm>
            <a:off x="4062177" y="2607534"/>
            <a:ext cx="854075" cy="2036392"/>
          </a:xfrm>
          <a:prstGeom prst="ellipse">
            <a:avLst/>
          </a:prstGeom>
          <a:solidFill>
            <a:srgbClr val="FFCC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理解される喜び</a:t>
            </a:r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3B9E05AB-0F47-4E32-9DE7-5F8FEB2E2232}"/>
              </a:ext>
            </a:extLst>
          </p:cNvPr>
          <p:cNvSpPr/>
          <p:nvPr/>
        </p:nvSpPr>
        <p:spPr>
          <a:xfrm>
            <a:off x="5383570" y="2623782"/>
            <a:ext cx="854075" cy="2020143"/>
          </a:xfrm>
          <a:prstGeom prst="ellipse">
            <a:avLst/>
          </a:prstGeom>
          <a:solidFill>
            <a:srgbClr val="FFCC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安心感</a:t>
            </a:r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8A64F23C-B53D-4F3C-B1DF-FAAD2567FCAA}"/>
              </a:ext>
            </a:extLst>
          </p:cNvPr>
          <p:cNvSpPr/>
          <p:nvPr/>
        </p:nvSpPr>
        <p:spPr>
          <a:xfrm>
            <a:off x="6502758" y="2623782"/>
            <a:ext cx="854075" cy="2020143"/>
          </a:xfrm>
          <a:prstGeom prst="ellipse">
            <a:avLst/>
          </a:prstGeom>
          <a:solidFill>
            <a:srgbClr val="FFCC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関心を持つ</a:t>
            </a:r>
          </a:p>
        </p:txBody>
      </p:sp>
      <p:sp>
        <p:nvSpPr>
          <p:cNvPr id="40" name="楕円 39">
            <a:extLst>
              <a:ext uri="{FF2B5EF4-FFF2-40B4-BE49-F238E27FC236}">
                <a16:creationId xmlns:a16="http://schemas.microsoft.com/office/drawing/2014/main" id="{0117D23F-CF39-4E5E-BF8C-F0B881633341}"/>
              </a:ext>
            </a:extLst>
          </p:cNvPr>
          <p:cNvSpPr/>
          <p:nvPr/>
        </p:nvSpPr>
        <p:spPr>
          <a:xfrm>
            <a:off x="9761896" y="2607534"/>
            <a:ext cx="854075" cy="2020143"/>
          </a:xfrm>
          <a:prstGeom prst="ellipse">
            <a:avLst/>
          </a:prstGeom>
          <a:solidFill>
            <a:srgbClr val="FFCC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納得感</a:t>
            </a:r>
          </a:p>
        </p:txBody>
      </p:sp>
      <p:sp>
        <p:nvSpPr>
          <p:cNvPr id="26" name="角丸四角形 29">
            <a:extLst>
              <a:ext uri="{FF2B5EF4-FFF2-40B4-BE49-F238E27FC236}">
                <a16:creationId xmlns:a16="http://schemas.microsoft.com/office/drawing/2014/main" id="{69B1CB16-8D75-A0E0-23BE-EDC1FA8EC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204" y="5026698"/>
            <a:ext cx="10725149" cy="357187"/>
          </a:xfrm>
          <a:prstGeom prst="roundRect">
            <a:avLst>
              <a:gd name="adj" fmla="val 16667"/>
            </a:avLst>
          </a:prstGeom>
          <a:solidFill>
            <a:srgbClr val="99FF99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感覚の鋭敏性</a:t>
            </a:r>
          </a:p>
        </p:txBody>
      </p:sp>
      <p:sp>
        <p:nvSpPr>
          <p:cNvPr id="27" name="角丸四角形 24">
            <a:extLst>
              <a:ext uri="{FF2B5EF4-FFF2-40B4-BE49-F238E27FC236}">
                <a16:creationId xmlns:a16="http://schemas.microsoft.com/office/drawing/2014/main" id="{43256069-B507-74DF-040C-E83FF4CF8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204" y="5787427"/>
            <a:ext cx="10725149" cy="366144"/>
          </a:xfrm>
          <a:prstGeom prst="roundRect">
            <a:avLst>
              <a:gd name="adj" fmla="val 16667"/>
            </a:avLst>
          </a:prstGeom>
          <a:solidFill>
            <a:srgbClr val="FF99FF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自己の感情管理</a:t>
            </a:r>
          </a:p>
        </p:txBody>
      </p:sp>
      <p:sp>
        <p:nvSpPr>
          <p:cNvPr id="28" name="角丸四角形 24">
            <a:extLst>
              <a:ext uri="{FF2B5EF4-FFF2-40B4-BE49-F238E27FC236}">
                <a16:creationId xmlns:a16="http://schemas.microsoft.com/office/drawing/2014/main" id="{E35E3EBF-C08D-6C76-0383-ACCF0F4F2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395459"/>
            <a:ext cx="10725149" cy="366144"/>
          </a:xfrm>
          <a:prstGeom prst="roundRect">
            <a:avLst>
              <a:gd name="adj" fmla="val 16667"/>
            </a:avLst>
          </a:prstGeom>
          <a:solidFill>
            <a:srgbClr val="FFFF00">
              <a:alpha val="49803"/>
            </a:srgbClr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アンコンシャス・バイアス</a:t>
            </a:r>
          </a:p>
        </p:txBody>
      </p:sp>
      <p:sp>
        <p:nvSpPr>
          <p:cNvPr id="34" name="角丸四角形 24">
            <a:extLst>
              <a:ext uri="{FF2B5EF4-FFF2-40B4-BE49-F238E27FC236}">
                <a16:creationId xmlns:a16="http://schemas.microsoft.com/office/drawing/2014/main" id="{01523209-45D4-C4AC-17CF-07A633A70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" y="6160962"/>
            <a:ext cx="10725149" cy="366144"/>
          </a:xfrm>
          <a:prstGeom prst="roundRect">
            <a:avLst>
              <a:gd name="adj" fmla="val 16667"/>
            </a:avLst>
          </a:prstGeom>
          <a:solidFill>
            <a:srgbClr val="00B0F0">
              <a:alpha val="49803"/>
            </a:srgbClr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医療者としての倫理観</a:t>
            </a:r>
          </a:p>
        </p:txBody>
      </p:sp>
      <p:sp>
        <p:nvSpPr>
          <p:cNvPr id="35" name="角丸四角形 29">
            <a:extLst>
              <a:ext uri="{FF2B5EF4-FFF2-40B4-BE49-F238E27FC236}">
                <a16:creationId xmlns:a16="http://schemas.microsoft.com/office/drawing/2014/main" id="{154AC8B4-218B-EEA0-4DCD-103B9B734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149" y="4640829"/>
            <a:ext cx="10684341" cy="357187"/>
          </a:xfrm>
          <a:prstGeom prst="roundRect">
            <a:avLst>
              <a:gd name="adj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タイプ分類</a:t>
            </a:r>
          </a:p>
        </p:txBody>
      </p:sp>
    </p:spTree>
    <p:extLst>
      <p:ext uri="{BB962C8B-B14F-4D97-AF65-F5344CB8AC3E}">
        <p14:creationId xmlns:p14="http://schemas.microsoft.com/office/powerpoint/2010/main" val="385013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23760AF-1C99-8DE0-2268-FE2750FEA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25" y="674144"/>
            <a:ext cx="10419430" cy="1739260"/>
          </a:xfrm>
          <a:prstGeom prst="rightArrow">
            <a:avLst>
              <a:gd name="adj1" fmla="val 50000"/>
              <a:gd name="adj2" fmla="val 127083"/>
            </a:avLst>
          </a:prstGeom>
          <a:solidFill>
            <a:srgbClr val="00FF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薬剤師の行動　　</a:t>
            </a:r>
          </a:p>
        </p:txBody>
      </p:sp>
      <p:sp>
        <p:nvSpPr>
          <p:cNvPr id="231442" name="テキスト ボックス 27"/>
          <p:cNvSpPr txBox="1">
            <a:spLocks noChangeArrowheads="1"/>
          </p:cNvSpPr>
          <p:nvPr/>
        </p:nvSpPr>
        <p:spPr bwMode="auto">
          <a:xfrm>
            <a:off x="1524000" y="4445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服薬指導スキルとトレーニングメニュー</a:t>
            </a:r>
          </a:p>
        </p:txBody>
      </p:sp>
      <p:sp>
        <p:nvSpPr>
          <p:cNvPr id="27" name="下矢印 26"/>
          <p:cNvSpPr/>
          <p:nvPr/>
        </p:nvSpPr>
        <p:spPr>
          <a:xfrm rot="3643872">
            <a:off x="4037140" y="1480037"/>
            <a:ext cx="476047" cy="2650326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6" name="五角形 5"/>
          <p:cNvSpPr/>
          <p:nvPr/>
        </p:nvSpPr>
        <p:spPr>
          <a:xfrm>
            <a:off x="930230" y="3009901"/>
            <a:ext cx="2586885" cy="1656184"/>
          </a:xfrm>
          <a:prstGeom prst="pentag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傾聴</a:t>
            </a:r>
          </a:p>
        </p:txBody>
      </p:sp>
      <p:sp>
        <p:nvSpPr>
          <p:cNvPr id="32" name="五角形 31"/>
          <p:cNvSpPr/>
          <p:nvPr/>
        </p:nvSpPr>
        <p:spPr>
          <a:xfrm>
            <a:off x="3666485" y="3018470"/>
            <a:ext cx="2586885" cy="1656184"/>
          </a:xfrm>
          <a:prstGeom prst="pent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質問</a:t>
            </a:r>
          </a:p>
        </p:txBody>
      </p:sp>
      <p:sp>
        <p:nvSpPr>
          <p:cNvPr id="33" name="五角形 32"/>
          <p:cNvSpPr/>
          <p:nvPr/>
        </p:nvSpPr>
        <p:spPr>
          <a:xfrm>
            <a:off x="5805146" y="3023681"/>
            <a:ext cx="2586885" cy="1656184"/>
          </a:xfrm>
          <a:prstGeom prst="pen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プレゼン</a:t>
            </a:r>
          </a:p>
        </p:txBody>
      </p:sp>
      <p:sp>
        <p:nvSpPr>
          <p:cNvPr id="34" name="五角形 33"/>
          <p:cNvSpPr/>
          <p:nvPr/>
        </p:nvSpPr>
        <p:spPr>
          <a:xfrm>
            <a:off x="7750876" y="3019985"/>
            <a:ext cx="2586885" cy="1656184"/>
          </a:xfrm>
          <a:prstGeom prst="pen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交渉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5B68F95-E362-4015-9A63-B5D1D601C565}"/>
              </a:ext>
            </a:extLst>
          </p:cNvPr>
          <p:cNvSpPr txBox="1"/>
          <p:nvPr/>
        </p:nvSpPr>
        <p:spPr>
          <a:xfrm>
            <a:off x="8134537" y="6588213"/>
            <a:ext cx="392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しあわせです感謝グループ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 ©2014- 2021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8" name="角丸四角形 29">
            <a:extLst>
              <a:ext uri="{FF2B5EF4-FFF2-40B4-BE49-F238E27FC236}">
                <a16:creationId xmlns:a16="http://schemas.microsoft.com/office/drawing/2014/main" id="{18912314-B90D-F07B-6D45-51F1F923B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530" y="5131203"/>
            <a:ext cx="10419430" cy="357187"/>
          </a:xfrm>
          <a:prstGeom prst="roundRect">
            <a:avLst>
              <a:gd name="adj" fmla="val 16667"/>
            </a:avLst>
          </a:prstGeom>
          <a:solidFill>
            <a:srgbClr val="99FF99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感覚の鋭敏性</a:t>
            </a:r>
          </a:p>
        </p:txBody>
      </p:sp>
      <p:sp>
        <p:nvSpPr>
          <p:cNvPr id="39" name="角丸四角形 24">
            <a:extLst>
              <a:ext uri="{FF2B5EF4-FFF2-40B4-BE49-F238E27FC236}">
                <a16:creationId xmlns:a16="http://schemas.microsoft.com/office/drawing/2014/main" id="{4669CE66-2530-010D-230B-A1256A904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530" y="5891932"/>
            <a:ext cx="10419430" cy="366144"/>
          </a:xfrm>
          <a:prstGeom prst="roundRect">
            <a:avLst>
              <a:gd name="adj" fmla="val 16667"/>
            </a:avLst>
          </a:prstGeom>
          <a:solidFill>
            <a:srgbClr val="FF99FF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自己の感情管理</a:t>
            </a:r>
          </a:p>
        </p:txBody>
      </p:sp>
      <p:sp>
        <p:nvSpPr>
          <p:cNvPr id="40" name="角丸四角形 24">
            <a:extLst>
              <a:ext uri="{FF2B5EF4-FFF2-40B4-BE49-F238E27FC236}">
                <a16:creationId xmlns:a16="http://schemas.microsoft.com/office/drawing/2014/main" id="{95119E2F-0105-7E7D-4881-34CCD9794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26" y="5499964"/>
            <a:ext cx="10419430" cy="366144"/>
          </a:xfrm>
          <a:prstGeom prst="roundRect">
            <a:avLst>
              <a:gd name="adj" fmla="val 16667"/>
            </a:avLst>
          </a:prstGeom>
          <a:solidFill>
            <a:srgbClr val="FFFF00">
              <a:alpha val="49803"/>
            </a:srgbClr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アンコンシャス・バイアス</a:t>
            </a:r>
          </a:p>
        </p:txBody>
      </p:sp>
      <p:sp>
        <p:nvSpPr>
          <p:cNvPr id="41" name="角丸四角形 24">
            <a:extLst>
              <a:ext uri="{FF2B5EF4-FFF2-40B4-BE49-F238E27FC236}">
                <a16:creationId xmlns:a16="http://schemas.microsoft.com/office/drawing/2014/main" id="{A1CC3727-E792-EB56-6E22-774D944C6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25" y="6265467"/>
            <a:ext cx="10419430" cy="366144"/>
          </a:xfrm>
          <a:prstGeom prst="roundRect">
            <a:avLst>
              <a:gd name="adj" fmla="val 16667"/>
            </a:avLst>
          </a:prstGeom>
          <a:solidFill>
            <a:srgbClr val="00B0F0">
              <a:alpha val="49803"/>
            </a:srgbClr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医療者としての倫理観</a:t>
            </a:r>
          </a:p>
        </p:txBody>
      </p:sp>
      <p:sp>
        <p:nvSpPr>
          <p:cNvPr id="42" name="角丸四角形 29">
            <a:extLst>
              <a:ext uri="{FF2B5EF4-FFF2-40B4-BE49-F238E27FC236}">
                <a16:creationId xmlns:a16="http://schemas.microsoft.com/office/drawing/2014/main" id="{69A35EEE-EA63-2946-9C2B-CE82B2C91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277" y="4745334"/>
            <a:ext cx="10379785" cy="357187"/>
          </a:xfrm>
          <a:prstGeom prst="roundRect">
            <a:avLst>
              <a:gd name="adj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タイプ分類</a:t>
            </a:r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4CB4B167-2A7F-16FC-7210-C6A1B88FA473}"/>
              </a:ext>
            </a:extLst>
          </p:cNvPr>
          <p:cNvSpPr/>
          <p:nvPr/>
        </p:nvSpPr>
        <p:spPr>
          <a:xfrm>
            <a:off x="9770654" y="897653"/>
            <a:ext cx="735421" cy="12906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合意</a:t>
            </a:r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4DA99C70-7EDE-5EC0-0B73-97C504A5B20B}"/>
              </a:ext>
            </a:extLst>
          </p:cNvPr>
          <p:cNvSpPr/>
          <p:nvPr/>
        </p:nvSpPr>
        <p:spPr>
          <a:xfrm>
            <a:off x="6530054" y="911702"/>
            <a:ext cx="735421" cy="12906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説明</a:t>
            </a:r>
          </a:p>
        </p:txBody>
      </p:sp>
      <p:sp>
        <p:nvSpPr>
          <p:cNvPr id="46" name="四角形: 角を丸くする 45">
            <a:extLst>
              <a:ext uri="{FF2B5EF4-FFF2-40B4-BE49-F238E27FC236}">
                <a16:creationId xmlns:a16="http://schemas.microsoft.com/office/drawing/2014/main" id="{205DB090-4F58-D3E7-8C34-83266F73879D}"/>
              </a:ext>
            </a:extLst>
          </p:cNvPr>
          <p:cNvSpPr/>
          <p:nvPr/>
        </p:nvSpPr>
        <p:spPr>
          <a:xfrm>
            <a:off x="5366267" y="905591"/>
            <a:ext cx="735421" cy="12906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確認</a:t>
            </a:r>
          </a:p>
        </p:txBody>
      </p:sp>
      <p:sp>
        <p:nvSpPr>
          <p:cNvPr id="47" name="四角形: 角を丸くする 46">
            <a:extLst>
              <a:ext uri="{FF2B5EF4-FFF2-40B4-BE49-F238E27FC236}">
                <a16:creationId xmlns:a16="http://schemas.microsoft.com/office/drawing/2014/main" id="{9AEBA16F-D543-E828-66D9-37B102DC558F}"/>
              </a:ext>
            </a:extLst>
          </p:cNvPr>
          <p:cNvSpPr/>
          <p:nvPr/>
        </p:nvSpPr>
        <p:spPr>
          <a:xfrm>
            <a:off x="4143308" y="892890"/>
            <a:ext cx="735421" cy="12906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共感</a:t>
            </a:r>
          </a:p>
        </p:txBody>
      </p:sp>
      <p:sp>
        <p:nvSpPr>
          <p:cNvPr id="48" name="四角形: 角を丸くする 47">
            <a:extLst>
              <a:ext uri="{FF2B5EF4-FFF2-40B4-BE49-F238E27FC236}">
                <a16:creationId xmlns:a16="http://schemas.microsoft.com/office/drawing/2014/main" id="{8E4D193A-D1AB-AB92-807B-B96ED177A558}"/>
              </a:ext>
            </a:extLst>
          </p:cNvPr>
          <p:cNvSpPr/>
          <p:nvPr/>
        </p:nvSpPr>
        <p:spPr>
          <a:xfrm>
            <a:off x="2764810" y="913249"/>
            <a:ext cx="735421" cy="12906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質問</a:t>
            </a:r>
          </a:p>
        </p:txBody>
      </p:sp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CEA57EB6-67CA-C085-6F95-8C15B3C444B0}"/>
              </a:ext>
            </a:extLst>
          </p:cNvPr>
          <p:cNvSpPr/>
          <p:nvPr/>
        </p:nvSpPr>
        <p:spPr>
          <a:xfrm>
            <a:off x="1341834" y="900355"/>
            <a:ext cx="735421" cy="12906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傾聴</a:t>
            </a:r>
          </a:p>
        </p:txBody>
      </p:sp>
      <p:sp>
        <p:nvSpPr>
          <p:cNvPr id="4" name="下矢印 3"/>
          <p:cNvSpPr/>
          <p:nvPr/>
        </p:nvSpPr>
        <p:spPr>
          <a:xfrm rot="20482496">
            <a:off x="1864578" y="2169339"/>
            <a:ext cx="476047" cy="961370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26" name="下矢印 25"/>
          <p:cNvSpPr/>
          <p:nvPr/>
        </p:nvSpPr>
        <p:spPr>
          <a:xfrm rot="3347127">
            <a:off x="3179029" y="1798156"/>
            <a:ext cx="476047" cy="1803011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25" name="下矢印 24"/>
          <p:cNvSpPr/>
          <p:nvPr/>
        </p:nvSpPr>
        <p:spPr>
          <a:xfrm rot="18828028">
            <a:off x="3680848" y="1913629"/>
            <a:ext cx="476047" cy="1684563"/>
          </a:xfrm>
          <a:prstGeom prst="down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28" name="下矢印 27"/>
          <p:cNvSpPr/>
          <p:nvPr/>
        </p:nvSpPr>
        <p:spPr>
          <a:xfrm rot="20701230">
            <a:off x="6774466" y="2207978"/>
            <a:ext cx="476047" cy="1004285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29" name="下矢印 28"/>
          <p:cNvSpPr/>
          <p:nvPr/>
        </p:nvSpPr>
        <p:spPr>
          <a:xfrm rot="2692790">
            <a:off x="9282943" y="2078494"/>
            <a:ext cx="476047" cy="126137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84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444843" y="1180976"/>
            <a:ext cx="11232292" cy="5416376"/>
            <a:chOff x="275692" y="1180976"/>
            <a:chExt cx="8760804" cy="5416376"/>
          </a:xfrm>
        </p:grpSpPr>
        <p:graphicFrame>
          <p:nvGraphicFramePr>
            <p:cNvPr id="4" name="図表 3"/>
            <p:cNvGraphicFramePr/>
            <p:nvPr>
              <p:extLst>
                <p:ext uri="{D42A27DB-BD31-4B8C-83A1-F6EECF244321}">
                  <p14:modId xmlns:p14="http://schemas.microsoft.com/office/powerpoint/2010/main" val="3685145897"/>
                </p:ext>
              </p:extLst>
            </p:nvPr>
          </p:nvGraphicFramePr>
          <p:xfrm>
            <a:off x="275692" y="1180976"/>
            <a:ext cx="8760804" cy="541637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テキスト ボックス 4"/>
            <p:cNvSpPr txBox="1"/>
            <p:nvPr/>
          </p:nvSpPr>
          <p:spPr>
            <a:xfrm>
              <a:off x="2742886" y="3338233"/>
              <a:ext cx="1800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意識的</a:t>
              </a:r>
              <a:endParaRPr kumimoji="1" lang="en-US" altLang="ja-JP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無</a:t>
              </a:r>
              <a:r>
                <a: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能</a:t>
              </a:r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2403180" y="356630"/>
            <a:ext cx="7385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/>
            <a:r>
              <a:rPr lang="ja-JP" altLang="en-US" sz="4400" b="0" i="0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マズロー学習の</a:t>
            </a:r>
            <a:r>
              <a:rPr lang="en-US" altLang="ja-JP" sz="4400" b="0" i="0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4</a:t>
            </a:r>
            <a:r>
              <a:rPr lang="ja-JP" altLang="en-US" sz="4400" b="0" i="0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段階レベル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B0102F1-E644-4A27-9649-367AC742D44E}"/>
              </a:ext>
            </a:extLst>
          </p:cNvPr>
          <p:cNvSpPr txBox="1"/>
          <p:nvPr/>
        </p:nvSpPr>
        <p:spPr>
          <a:xfrm>
            <a:off x="8134537" y="6535959"/>
            <a:ext cx="392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しあわせです感謝グループ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 ©2021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45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80A8CC-F574-4D9F-A31B-C239FF9D9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モチベーションの</a:t>
            </a:r>
            <a:r>
              <a:rPr kumimoji="1" lang="en-US" altLang="ja-JP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4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タイプ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B29B1AD-01FE-47FE-B23A-C07870A20CD3}"/>
              </a:ext>
            </a:extLst>
          </p:cNvPr>
          <p:cNvGrpSpPr/>
          <p:nvPr/>
        </p:nvGrpSpPr>
        <p:grpSpPr>
          <a:xfrm>
            <a:off x="1280431" y="2090061"/>
            <a:ext cx="8629922" cy="4227195"/>
            <a:chOff x="1628775" y="1419498"/>
            <a:chExt cx="8629922" cy="4227195"/>
          </a:xfrm>
        </p:grpSpPr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F08D487A-2A6F-488E-AE8B-3D87DAE8F73F}"/>
                </a:ext>
              </a:extLst>
            </p:cNvPr>
            <p:cNvCxnSpPr>
              <a:cxnSpLocks/>
            </p:cNvCxnSpPr>
            <p:nvPr/>
          </p:nvCxnSpPr>
          <p:spPr>
            <a:xfrm>
              <a:off x="1628775" y="5629275"/>
              <a:ext cx="862992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A1CFDFBE-2D73-4AF6-BC69-4C563821522D}"/>
                </a:ext>
              </a:extLst>
            </p:cNvPr>
            <p:cNvCxnSpPr/>
            <p:nvPr/>
          </p:nvCxnSpPr>
          <p:spPr>
            <a:xfrm flipV="1">
              <a:off x="1628775" y="1419498"/>
              <a:ext cx="0" cy="422719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0A11325-3F15-4AAD-8CFA-6F9AA304B6F1}"/>
              </a:ext>
            </a:extLst>
          </p:cNvPr>
          <p:cNvSpPr txBox="1"/>
          <p:nvPr/>
        </p:nvSpPr>
        <p:spPr>
          <a:xfrm>
            <a:off x="561974" y="1793966"/>
            <a:ext cx="1436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ドーパミン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C12688E-0EC3-445D-AC09-F78216578E9C}"/>
              </a:ext>
            </a:extLst>
          </p:cNvPr>
          <p:cNvSpPr txBox="1"/>
          <p:nvPr/>
        </p:nvSpPr>
        <p:spPr>
          <a:xfrm>
            <a:off x="9781562" y="6115172"/>
            <a:ext cx="2123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ノルアドレナリン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661441B-C74B-4892-BD19-1DB152E471CA}"/>
              </a:ext>
            </a:extLst>
          </p:cNvPr>
          <p:cNvSpPr txBox="1"/>
          <p:nvPr/>
        </p:nvSpPr>
        <p:spPr>
          <a:xfrm>
            <a:off x="1776775" y="4212806"/>
            <a:ext cx="2508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①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惰性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モチベーション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A00D0FD-56A3-4AA5-96FE-E4AC1ED9F168}"/>
              </a:ext>
            </a:extLst>
          </p:cNvPr>
          <p:cNvSpPr txBox="1"/>
          <p:nvPr/>
        </p:nvSpPr>
        <p:spPr>
          <a:xfrm>
            <a:off x="1744595" y="2124797"/>
            <a:ext cx="2508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③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好接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モチベーション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638CE04-A0C3-47F2-8542-092A9B79A1F4}"/>
              </a:ext>
            </a:extLst>
          </p:cNvPr>
          <p:cNvSpPr txBox="1"/>
          <p:nvPr/>
        </p:nvSpPr>
        <p:spPr>
          <a:xfrm>
            <a:off x="7014767" y="4243231"/>
            <a:ext cx="2508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②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嫌避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モチベーション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B75CEC9-04C9-4A42-BD36-D004E281CB8C}"/>
              </a:ext>
            </a:extLst>
          </p:cNvPr>
          <p:cNvSpPr txBox="1"/>
          <p:nvPr/>
        </p:nvSpPr>
        <p:spPr>
          <a:xfrm>
            <a:off x="6990751" y="2081196"/>
            <a:ext cx="2508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④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学習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モチベーション</a:t>
            </a: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1398E067-E7AA-404A-947D-0A6EC4260813}"/>
              </a:ext>
            </a:extLst>
          </p:cNvPr>
          <p:cNvGrpSpPr/>
          <p:nvPr/>
        </p:nvGrpSpPr>
        <p:grpSpPr>
          <a:xfrm>
            <a:off x="4578791" y="1887081"/>
            <a:ext cx="2085832" cy="1640578"/>
            <a:chOff x="4754334" y="1964184"/>
            <a:chExt cx="2085832" cy="1640578"/>
          </a:xfrm>
        </p:grpSpPr>
        <p:sp>
          <p:nvSpPr>
            <p:cNvPr id="18" name="矢印: 右 17">
              <a:extLst>
                <a:ext uri="{FF2B5EF4-FFF2-40B4-BE49-F238E27FC236}">
                  <a16:creationId xmlns:a16="http://schemas.microsoft.com/office/drawing/2014/main" id="{4618A0AF-99EA-4F8A-83AD-770E4E32AAE3}"/>
                </a:ext>
              </a:extLst>
            </p:cNvPr>
            <p:cNvSpPr/>
            <p:nvPr/>
          </p:nvSpPr>
          <p:spPr>
            <a:xfrm>
              <a:off x="4888892" y="2650616"/>
              <a:ext cx="790113" cy="17754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" name="矢印: 右 18">
              <a:extLst>
                <a:ext uri="{FF2B5EF4-FFF2-40B4-BE49-F238E27FC236}">
                  <a16:creationId xmlns:a16="http://schemas.microsoft.com/office/drawing/2014/main" id="{2540EB6C-2775-4F01-837C-638471224EA1}"/>
                </a:ext>
              </a:extLst>
            </p:cNvPr>
            <p:cNvSpPr/>
            <p:nvPr/>
          </p:nvSpPr>
          <p:spPr>
            <a:xfrm>
              <a:off x="5931114" y="2650616"/>
              <a:ext cx="790113" cy="17754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矢印: 下 19">
              <a:extLst>
                <a:ext uri="{FF2B5EF4-FFF2-40B4-BE49-F238E27FC236}">
                  <a16:creationId xmlns:a16="http://schemas.microsoft.com/office/drawing/2014/main" id="{F90F80B0-6CDE-4AD7-8ED5-2203DBE2948B}"/>
                </a:ext>
              </a:extLst>
            </p:cNvPr>
            <p:cNvSpPr/>
            <p:nvPr/>
          </p:nvSpPr>
          <p:spPr>
            <a:xfrm>
              <a:off x="4996561" y="2930792"/>
              <a:ext cx="181169" cy="277979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" name="矢印: 下 20">
              <a:extLst>
                <a:ext uri="{FF2B5EF4-FFF2-40B4-BE49-F238E27FC236}">
                  <a16:creationId xmlns:a16="http://schemas.microsoft.com/office/drawing/2014/main" id="{20DB8F73-7BD8-4234-89DE-113C221B8A4C}"/>
                </a:ext>
              </a:extLst>
            </p:cNvPr>
            <p:cNvSpPr/>
            <p:nvPr/>
          </p:nvSpPr>
          <p:spPr>
            <a:xfrm>
              <a:off x="5454977" y="2936332"/>
              <a:ext cx="181169" cy="277979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" name="矢印: 下 21">
              <a:extLst>
                <a:ext uri="{FF2B5EF4-FFF2-40B4-BE49-F238E27FC236}">
                  <a16:creationId xmlns:a16="http://schemas.microsoft.com/office/drawing/2014/main" id="{A48C0DC4-9A2B-4DC5-B82A-813DE5CF6F66}"/>
                </a:ext>
              </a:extLst>
            </p:cNvPr>
            <p:cNvSpPr/>
            <p:nvPr/>
          </p:nvSpPr>
          <p:spPr>
            <a:xfrm>
              <a:off x="5980489" y="2930792"/>
              <a:ext cx="181171" cy="277979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3" name="矢印: 下 22">
              <a:extLst>
                <a:ext uri="{FF2B5EF4-FFF2-40B4-BE49-F238E27FC236}">
                  <a16:creationId xmlns:a16="http://schemas.microsoft.com/office/drawing/2014/main" id="{A32EDC26-782F-49EB-950F-08B4D5D7A5A3}"/>
                </a:ext>
              </a:extLst>
            </p:cNvPr>
            <p:cNvSpPr/>
            <p:nvPr/>
          </p:nvSpPr>
          <p:spPr>
            <a:xfrm>
              <a:off x="6385599" y="2936332"/>
              <a:ext cx="181171" cy="277979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4" name="矢印: 下 23">
              <a:extLst>
                <a:ext uri="{FF2B5EF4-FFF2-40B4-BE49-F238E27FC236}">
                  <a16:creationId xmlns:a16="http://schemas.microsoft.com/office/drawing/2014/main" id="{7D233949-0160-4525-A5E3-A6DFE76E42D9}"/>
                </a:ext>
              </a:extLst>
            </p:cNvPr>
            <p:cNvSpPr/>
            <p:nvPr/>
          </p:nvSpPr>
          <p:spPr>
            <a:xfrm flipV="1">
              <a:off x="4985527" y="2276070"/>
              <a:ext cx="181169" cy="277979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5" name="矢印: 下 24">
              <a:extLst>
                <a:ext uri="{FF2B5EF4-FFF2-40B4-BE49-F238E27FC236}">
                  <a16:creationId xmlns:a16="http://schemas.microsoft.com/office/drawing/2014/main" id="{4C53506C-EB78-4AAF-A3EA-FA54D130318F}"/>
                </a:ext>
              </a:extLst>
            </p:cNvPr>
            <p:cNvSpPr/>
            <p:nvPr/>
          </p:nvSpPr>
          <p:spPr>
            <a:xfrm flipV="1">
              <a:off x="5443943" y="2281610"/>
              <a:ext cx="181169" cy="277979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" name="矢印: 下 25">
              <a:extLst>
                <a:ext uri="{FF2B5EF4-FFF2-40B4-BE49-F238E27FC236}">
                  <a16:creationId xmlns:a16="http://schemas.microsoft.com/office/drawing/2014/main" id="{63B4A156-D592-4A14-8150-0E52AC9BB89A}"/>
                </a:ext>
              </a:extLst>
            </p:cNvPr>
            <p:cNvSpPr/>
            <p:nvPr/>
          </p:nvSpPr>
          <p:spPr>
            <a:xfrm flipV="1">
              <a:off x="5969455" y="2276070"/>
              <a:ext cx="181171" cy="277979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" name="矢印: 下 26">
              <a:extLst>
                <a:ext uri="{FF2B5EF4-FFF2-40B4-BE49-F238E27FC236}">
                  <a16:creationId xmlns:a16="http://schemas.microsoft.com/office/drawing/2014/main" id="{48E72361-1BAC-4C20-B30B-76493DC31DEF}"/>
                </a:ext>
              </a:extLst>
            </p:cNvPr>
            <p:cNvSpPr/>
            <p:nvPr/>
          </p:nvSpPr>
          <p:spPr>
            <a:xfrm flipV="1">
              <a:off x="6374565" y="2281610"/>
              <a:ext cx="181171" cy="277979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0E295906-831D-4ED6-86E6-E9BCBC297B99}"/>
                </a:ext>
              </a:extLst>
            </p:cNvPr>
            <p:cNvSpPr txBox="1"/>
            <p:nvPr/>
          </p:nvSpPr>
          <p:spPr>
            <a:xfrm>
              <a:off x="4755722" y="1964184"/>
              <a:ext cx="20844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β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エンドルフィン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AEA87FC0-7FC9-4F45-B9C9-7631D324024B}"/>
                </a:ext>
              </a:extLst>
            </p:cNvPr>
            <p:cNvSpPr txBox="1"/>
            <p:nvPr/>
          </p:nvSpPr>
          <p:spPr>
            <a:xfrm>
              <a:off x="4754334" y="3235430"/>
              <a:ext cx="20844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コルチゾール</a:t>
              </a:r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875618C2-A9C7-460C-9912-CB1344E75DBC}"/>
              </a:ext>
            </a:extLst>
          </p:cNvPr>
          <p:cNvGrpSpPr/>
          <p:nvPr/>
        </p:nvGrpSpPr>
        <p:grpSpPr>
          <a:xfrm>
            <a:off x="4634711" y="4784222"/>
            <a:ext cx="2084444" cy="891751"/>
            <a:chOff x="4808589" y="4810348"/>
            <a:chExt cx="2084444" cy="891751"/>
          </a:xfrm>
        </p:grpSpPr>
        <p:sp>
          <p:nvSpPr>
            <p:cNvPr id="28" name="矢印: 下 27">
              <a:extLst>
                <a:ext uri="{FF2B5EF4-FFF2-40B4-BE49-F238E27FC236}">
                  <a16:creationId xmlns:a16="http://schemas.microsoft.com/office/drawing/2014/main" id="{D8944F35-27FC-4652-8C26-1739215DDA3E}"/>
                </a:ext>
              </a:extLst>
            </p:cNvPr>
            <p:cNvSpPr/>
            <p:nvPr/>
          </p:nvSpPr>
          <p:spPr>
            <a:xfrm>
              <a:off x="5087146" y="5017803"/>
              <a:ext cx="181169" cy="277979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" name="矢印: 下 28">
              <a:extLst>
                <a:ext uri="{FF2B5EF4-FFF2-40B4-BE49-F238E27FC236}">
                  <a16:creationId xmlns:a16="http://schemas.microsoft.com/office/drawing/2014/main" id="{1622E995-6B1F-4DC8-966E-23153157638E}"/>
                </a:ext>
              </a:extLst>
            </p:cNvPr>
            <p:cNvSpPr/>
            <p:nvPr/>
          </p:nvSpPr>
          <p:spPr>
            <a:xfrm>
              <a:off x="5545562" y="5023343"/>
              <a:ext cx="181169" cy="277979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矢印: 下 29">
              <a:extLst>
                <a:ext uri="{FF2B5EF4-FFF2-40B4-BE49-F238E27FC236}">
                  <a16:creationId xmlns:a16="http://schemas.microsoft.com/office/drawing/2014/main" id="{068EB5B0-01D9-4129-A396-71EF319A6E63}"/>
                </a:ext>
              </a:extLst>
            </p:cNvPr>
            <p:cNvSpPr/>
            <p:nvPr/>
          </p:nvSpPr>
          <p:spPr>
            <a:xfrm>
              <a:off x="6071074" y="5017803"/>
              <a:ext cx="181171" cy="277979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" name="矢印: 下 30">
              <a:extLst>
                <a:ext uri="{FF2B5EF4-FFF2-40B4-BE49-F238E27FC236}">
                  <a16:creationId xmlns:a16="http://schemas.microsoft.com/office/drawing/2014/main" id="{1459A49D-65F0-4FC0-ACF3-E8370F0D2AF8}"/>
                </a:ext>
              </a:extLst>
            </p:cNvPr>
            <p:cNvSpPr/>
            <p:nvPr/>
          </p:nvSpPr>
          <p:spPr>
            <a:xfrm>
              <a:off x="6476184" y="5023343"/>
              <a:ext cx="181171" cy="277979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93920BBC-4996-42F6-83A0-E2804BD3413D}"/>
                </a:ext>
              </a:extLst>
            </p:cNvPr>
            <p:cNvCxnSpPr>
              <a:cxnSpLocks/>
            </p:cNvCxnSpPr>
            <p:nvPr/>
          </p:nvCxnSpPr>
          <p:spPr>
            <a:xfrm>
              <a:off x="4996561" y="4810348"/>
              <a:ext cx="1792153" cy="0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EFE360E0-4C91-4A40-B43A-A0C5BC66843B}"/>
                </a:ext>
              </a:extLst>
            </p:cNvPr>
            <p:cNvSpPr txBox="1"/>
            <p:nvPr/>
          </p:nvSpPr>
          <p:spPr>
            <a:xfrm>
              <a:off x="4808589" y="5332767"/>
              <a:ext cx="20844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コルチゾール</a:t>
              </a: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326F5A-F6A2-492B-9E45-A812D7E5A896}"/>
              </a:ext>
            </a:extLst>
          </p:cNvPr>
          <p:cNvSpPr txBox="1"/>
          <p:nvPr/>
        </p:nvSpPr>
        <p:spPr>
          <a:xfrm>
            <a:off x="1968139" y="5443560"/>
            <a:ext cx="208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無気力状態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154092F-FA11-4D0B-AF15-E3DD3E947DBC}"/>
              </a:ext>
            </a:extLst>
          </p:cNvPr>
          <p:cNvSpPr txBox="1"/>
          <p:nvPr/>
        </p:nvSpPr>
        <p:spPr>
          <a:xfrm>
            <a:off x="7202563" y="5443667"/>
            <a:ext cx="208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嫌々状態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A67D956-5904-4675-8241-EFAA49AF84D0}"/>
              </a:ext>
            </a:extLst>
          </p:cNvPr>
          <p:cNvSpPr txBox="1"/>
          <p:nvPr/>
        </p:nvSpPr>
        <p:spPr>
          <a:xfrm>
            <a:off x="1968139" y="3297822"/>
            <a:ext cx="208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挑戦意欲⤴状態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482625B-901F-4C96-B849-86102DA6B524}"/>
              </a:ext>
            </a:extLst>
          </p:cNvPr>
          <p:cNvSpPr txBox="1"/>
          <p:nvPr/>
        </p:nvSpPr>
        <p:spPr>
          <a:xfrm>
            <a:off x="6911935" y="3269879"/>
            <a:ext cx="271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挑戦し続ける学習状態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4A6574-6521-4997-8B68-A5BD74A831C0}"/>
              </a:ext>
            </a:extLst>
          </p:cNvPr>
          <p:cNvSpPr txBox="1"/>
          <p:nvPr/>
        </p:nvSpPr>
        <p:spPr>
          <a:xfrm>
            <a:off x="612919" y="1582230"/>
            <a:ext cx="1335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探し求める行動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AA65A09-A2EB-4EA8-A1E9-51257739B38C}"/>
              </a:ext>
            </a:extLst>
          </p:cNvPr>
          <p:cNvSpPr txBox="1"/>
          <p:nvPr/>
        </p:nvSpPr>
        <p:spPr>
          <a:xfrm>
            <a:off x="10381010" y="5838173"/>
            <a:ext cx="1362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闘争・逃走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DAA32F-06E8-41EF-8261-3A446BA96786}"/>
              </a:ext>
            </a:extLst>
          </p:cNvPr>
          <p:cNvSpPr txBox="1"/>
          <p:nvPr/>
        </p:nvSpPr>
        <p:spPr>
          <a:xfrm>
            <a:off x="4985119" y="3443835"/>
            <a:ext cx="1271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ストレス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1A1D155-B9E0-4B33-A894-0E672E4C6D01}"/>
              </a:ext>
            </a:extLst>
          </p:cNvPr>
          <p:cNvSpPr txBox="1"/>
          <p:nvPr/>
        </p:nvSpPr>
        <p:spPr>
          <a:xfrm>
            <a:off x="5051010" y="1603562"/>
            <a:ext cx="1271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快楽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24651B8C-AC21-487D-A310-9C03E08193B2}"/>
              </a:ext>
            </a:extLst>
          </p:cNvPr>
          <p:cNvSpPr txBox="1"/>
          <p:nvPr/>
        </p:nvSpPr>
        <p:spPr>
          <a:xfrm>
            <a:off x="4760558" y="6508063"/>
            <a:ext cx="7431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青砥瑞人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. BRAIN DRIVEN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　パフォーマンスが高まる脳の状態とは</a:t>
            </a:r>
          </a:p>
        </p:txBody>
      </p:sp>
    </p:spTree>
    <p:extLst>
      <p:ext uri="{BB962C8B-B14F-4D97-AF65-F5344CB8AC3E}">
        <p14:creationId xmlns:p14="http://schemas.microsoft.com/office/powerpoint/2010/main" val="2739951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055187D5-A8DA-4779-8F71-5BA55F78AAF3}"/>
              </a:ext>
            </a:extLst>
          </p:cNvPr>
          <p:cNvSpPr/>
          <p:nvPr/>
        </p:nvSpPr>
        <p:spPr>
          <a:xfrm>
            <a:off x="7819724" y="609572"/>
            <a:ext cx="2884859" cy="54925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しなやかマインドセット</a:t>
            </a:r>
            <a:b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</a:b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才能は磨けば伸びる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 descr="帽子 が含まれている画像&#10;&#10;自動的に生成された説明">
            <a:extLst>
              <a:ext uri="{FF2B5EF4-FFF2-40B4-BE49-F238E27FC236}">
                <a16:creationId xmlns:a16="http://schemas.microsoft.com/office/drawing/2014/main" id="{E68AB91B-6E21-4614-A557-4CFF8ACF1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81" b="97969" l="7490" r="89879">
                        <a14:foregroundMark x1="23279" y1="17344" x2="23279" y2="17344"/>
                        <a14:foregroundMark x1="27126" y1="14531" x2="27126" y2="14531"/>
                        <a14:foregroundMark x1="36842" y1="11094" x2="36842" y2="11094"/>
                        <a14:foregroundMark x1="38057" y1="10313" x2="38057" y2="10313"/>
                        <a14:foregroundMark x1="43725" y1="9844" x2="43725" y2="9844"/>
                        <a14:foregroundMark x1="70040" y1="11250" x2="70040" y2="11250"/>
                        <a14:foregroundMark x1="62955" y1="9844" x2="62955" y2="9844"/>
                        <a14:foregroundMark x1="61943" y1="9375" x2="61943" y2="9375"/>
                        <a14:foregroundMark x1="50810" y1="8594" x2="50810" y2="8594"/>
                        <a14:foregroundMark x1="68421" y1="10625" x2="68826" y2="10781"/>
                        <a14:foregroundMark x1="74291" y1="11719" x2="74291" y2="11719"/>
                        <a14:foregroundMark x1="77733" y1="13906" x2="77733" y2="13906"/>
                        <a14:foregroundMark x1="81984" y1="16563" x2="81984" y2="16563"/>
                        <a14:foregroundMark x1="85628" y1="20313" x2="85628" y2="20313"/>
                        <a14:foregroundMark x1="82996" y1="18125" x2="82996" y2="18125"/>
                        <a14:foregroundMark x1="89069" y1="25313" x2="89069" y2="25313"/>
                        <a14:foregroundMark x1="7692" y1="53281" x2="7692" y2="53281"/>
                        <a14:foregroundMark x1="57287" y1="8281" x2="57287" y2="8281"/>
                        <a14:foregroundMark x1="16128" y1="65105" x2="16253" y2="65259"/>
                        <a14:foregroundMark x1="53644" y1="8906" x2="53644" y2="8906"/>
                        <a14:foregroundMark x1="87247" y1="24219" x2="87247" y2="24219"/>
                        <a14:foregroundMark x1="86235" y1="22188" x2="86235" y2="22188"/>
                        <a14:backgroundMark x1="37854" y1="82656" x2="50000" y2="83438"/>
                        <a14:backgroundMark x1="50000" y1="83438" x2="61741" y2="82969"/>
                        <a14:backgroundMark x1="67535" y1="83018" x2="98988" y2="83281"/>
                        <a14:backgroundMark x1="61741" y1="82969" x2="65594" y2="83001"/>
                        <a14:backgroundMark x1="61336" y1="87188" x2="42713" y2="89531"/>
                        <a14:backgroundMark x1="42713" y1="89531" x2="40688" y2="95781"/>
                        <a14:backgroundMark x1="33806" y1="97344" x2="32996" y2="98281"/>
                        <a14:backgroundMark x1="61336" y1="88125" x2="60526" y2="87344"/>
                        <a14:backgroundMark x1="60931" y1="85469" x2="61741" y2="86563"/>
                        <a14:backgroundMark x1="60121" y1="86719" x2="62146" y2="87031"/>
                        <a14:backgroundMark x1="26316" y1="56875" x2="26316" y2="56875"/>
                        <a14:backgroundMark x1="21053" y1="48906" x2="38866" y2="65313"/>
                        <a14:backgroundMark x1="25101" y1="64375" x2="83198" y2="95156"/>
                        <a14:backgroundMark x1="81579" y1="59062" x2="12955" y2="77813"/>
                        <a14:backgroundMark x1="45749" y1="8906" x2="45749" y2="8906"/>
                        <a14:backgroundMark x1="53239" y1="8906" x2="53239" y2="8906"/>
                        <a14:backgroundMark x1="63158" y1="8906" x2="63158" y2="8906"/>
                        <a14:backgroundMark x1="72267" y1="12031" x2="72267" y2="12031"/>
                        <a14:backgroundMark x1="81579" y1="16875" x2="81579" y2="16875"/>
                        <a14:backgroundMark x1="83806" y1="17344" x2="83806" y2="17344"/>
                        <a14:backgroundMark x1="83198" y1="17813" x2="83198" y2="17813"/>
                        <a14:backgroundMark x1="76316" y1="12031" x2="76316" y2="12031"/>
                        <a14:backgroundMark x1="76316" y1="13281" x2="76316" y2="13281"/>
                        <a14:backgroundMark x1="70648" y1="10625" x2="70648" y2="10625"/>
                        <a14:backgroundMark x1="15385" y1="66719" x2="15385" y2="72031"/>
                        <a14:backgroundMark x1="11943" y1="60469" x2="7895" y2="65781"/>
                        <a14:backgroundMark x1="10121" y1="63594" x2="21660" y2="74688"/>
                        <a14:backgroundMark x1="14170" y1="62187" x2="10121" y2="68438"/>
                        <a14:backgroundMark x1="79757" y1="78281" x2="66599" y2="78281"/>
                        <a14:backgroundMark x1="75304" y1="79531" x2="61943" y2="84375"/>
                        <a14:backgroundMark x1="80364" y1="77344" x2="80364" y2="81406"/>
                        <a14:backgroundMark x1="43522" y1="9688" x2="43522" y2="9688"/>
                        <a14:backgroundMark x1="38057" y1="10313" x2="38057" y2="10313"/>
                        <a14:backgroundMark x1="86437" y1="21563" x2="86437" y2="21563"/>
                        <a14:backgroundMark x1="70445" y1="10938" x2="70445" y2="10938"/>
                        <a14:backgroundMark x1="69838" y1="11875" x2="69838" y2="11875"/>
                        <a14:backgroundMark x1="69838" y1="11094" x2="69838" y2="11094"/>
                        <a14:backgroundMark x1="62753" y1="10313" x2="62753" y2="10313"/>
                        <a14:backgroundMark x1="62146" y1="9688" x2="62146" y2="9688"/>
                        <a14:backgroundMark x1="50405" y1="9219" x2="50405" y2="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95" y="349379"/>
            <a:ext cx="1517350" cy="1965798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F55753F-5057-4AE3-8C31-A35B1E8B3221}"/>
              </a:ext>
            </a:extLst>
          </p:cNvPr>
          <p:cNvSpPr/>
          <p:nvPr/>
        </p:nvSpPr>
        <p:spPr>
          <a:xfrm>
            <a:off x="1093305" y="1686365"/>
            <a:ext cx="10058399" cy="346855"/>
          </a:xfrm>
          <a:prstGeom prst="rect">
            <a:avLst/>
          </a:prstGeom>
          <a:gradFill flip="none" rotWithShape="1">
            <a:gsLst>
              <a:gs pos="100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挑戦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39ACB31-01ED-4E4A-B74A-E7D9063F6364}"/>
              </a:ext>
            </a:extLst>
          </p:cNvPr>
          <p:cNvSpPr/>
          <p:nvPr/>
        </p:nvSpPr>
        <p:spPr>
          <a:xfrm>
            <a:off x="1093305" y="2450372"/>
            <a:ext cx="10058399" cy="34685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障害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B3C5248-C402-4C7F-813F-53D003C4BFAF}"/>
              </a:ext>
            </a:extLst>
          </p:cNvPr>
          <p:cNvSpPr/>
          <p:nvPr/>
        </p:nvSpPr>
        <p:spPr>
          <a:xfrm>
            <a:off x="1093305" y="3270786"/>
            <a:ext cx="10058399" cy="346855"/>
          </a:xfrm>
          <a:prstGeom prst="rect">
            <a:avLst/>
          </a:prstGeom>
          <a:gradFill flip="none" rotWithShape="1">
            <a:gsLst>
              <a:gs pos="17000">
                <a:schemeClr val="accent4">
                  <a:lumMod val="97000"/>
                  <a:lumOff val="3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努力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B170DBF-5C3C-45E2-8398-76560FE35C8F}"/>
              </a:ext>
            </a:extLst>
          </p:cNvPr>
          <p:cNvSpPr/>
          <p:nvPr/>
        </p:nvSpPr>
        <p:spPr>
          <a:xfrm>
            <a:off x="1093305" y="4117050"/>
            <a:ext cx="10058399" cy="34685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31000">
                <a:schemeClr val="accent6">
                  <a:lumMod val="97000"/>
                  <a:lumOff val="3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批判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3E870DF-66EB-4579-BC2C-A232CB5075E9}"/>
              </a:ext>
            </a:extLst>
          </p:cNvPr>
          <p:cNvSpPr/>
          <p:nvPr/>
        </p:nvSpPr>
        <p:spPr>
          <a:xfrm>
            <a:off x="1093305" y="4875520"/>
            <a:ext cx="10058399" cy="34685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他人の成功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477D70E-C139-4155-A2A7-23A5312889A9}"/>
              </a:ext>
            </a:extLst>
          </p:cNvPr>
          <p:cNvGrpSpPr/>
          <p:nvPr/>
        </p:nvGrpSpPr>
        <p:grpSpPr>
          <a:xfrm>
            <a:off x="5773327" y="1686364"/>
            <a:ext cx="763217" cy="346855"/>
            <a:chOff x="8030817" y="2833667"/>
            <a:chExt cx="763217" cy="346855"/>
          </a:xfrm>
        </p:grpSpPr>
        <p:sp>
          <p:nvSpPr>
            <p:cNvPr id="16" name="矢印: 右 15">
              <a:extLst>
                <a:ext uri="{FF2B5EF4-FFF2-40B4-BE49-F238E27FC236}">
                  <a16:creationId xmlns:a16="http://schemas.microsoft.com/office/drawing/2014/main" id="{C386CA5A-EF6C-43C0-97A2-83709B6927F6}"/>
                </a:ext>
              </a:extLst>
            </p:cNvPr>
            <p:cNvSpPr/>
            <p:nvPr/>
          </p:nvSpPr>
          <p:spPr>
            <a:xfrm>
              <a:off x="8030817" y="2833667"/>
              <a:ext cx="354339" cy="3468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" name="矢印: 左 16">
              <a:extLst>
                <a:ext uri="{FF2B5EF4-FFF2-40B4-BE49-F238E27FC236}">
                  <a16:creationId xmlns:a16="http://schemas.microsoft.com/office/drawing/2014/main" id="{6A881DA2-3015-476F-8F6B-2FF1D1267C2C}"/>
                </a:ext>
              </a:extLst>
            </p:cNvPr>
            <p:cNvSpPr/>
            <p:nvPr/>
          </p:nvSpPr>
          <p:spPr>
            <a:xfrm>
              <a:off x="8439695" y="2833667"/>
              <a:ext cx="354339" cy="34685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D65C561-2542-4950-A913-56E06AA02275}"/>
              </a:ext>
            </a:extLst>
          </p:cNvPr>
          <p:cNvSpPr/>
          <p:nvPr/>
        </p:nvSpPr>
        <p:spPr>
          <a:xfrm>
            <a:off x="5809613" y="2450371"/>
            <a:ext cx="636105" cy="378839"/>
          </a:xfrm>
          <a:prstGeom prst="rect">
            <a:avLst/>
          </a:prstGeom>
          <a:pattFill prst="horzBrick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1" name="グラフィックス 20" descr="ハードル 単色塗りつぶし">
            <a:extLst>
              <a:ext uri="{FF2B5EF4-FFF2-40B4-BE49-F238E27FC236}">
                <a16:creationId xmlns:a16="http://schemas.microsoft.com/office/drawing/2014/main" id="{B1C61843-3C2F-4C9C-9069-54123A2A7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2252" y="3145530"/>
            <a:ext cx="559905" cy="559905"/>
          </a:xfrm>
          <a:prstGeom prst="rect">
            <a:avLst/>
          </a:prstGeom>
        </p:spPr>
      </p:pic>
      <p:pic>
        <p:nvPicPr>
          <p:cNvPr id="23" name="グラフィックス 22" descr="プレイブック 単色塗りつぶし">
            <a:extLst>
              <a:ext uri="{FF2B5EF4-FFF2-40B4-BE49-F238E27FC236}">
                <a16:creationId xmlns:a16="http://schemas.microsoft.com/office/drawing/2014/main" id="{509C7A68-FF05-4B4D-AA5F-220191B71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85812" y="4040846"/>
            <a:ext cx="559906" cy="559906"/>
          </a:xfrm>
          <a:prstGeom prst="rect">
            <a:avLst/>
          </a:prstGeom>
        </p:spPr>
      </p:pic>
      <p:pic>
        <p:nvPicPr>
          <p:cNvPr id="25" name="グラフィックス 24" descr="熱望 単色塗りつぶし">
            <a:extLst>
              <a:ext uri="{FF2B5EF4-FFF2-40B4-BE49-F238E27FC236}">
                <a16:creationId xmlns:a16="http://schemas.microsoft.com/office/drawing/2014/main" id="{9654841C-FCC0-40C9-B055-912E868AEB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95625" y="4749850"/>
            <a:ext cx="598194" cy="598194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C5AD0B2-50F1-4A8D-A091-652BE3DF45A0}"/>
              </a:ext>
            </a:extLst>
          </p:cNvPr>
          <p:cNvSpPr txBox="1"/>
          <p:nvPr/>
        </p:nvSpPr>
        <p:spPr>
          <a:xfrm>
            <a:off x="2317061" y="2122792"/>
            <a:ext cx="2702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できればチャレンジしたくない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03ACE3F-0FA1-455A-BA9A-F7F761672AB6}"/>
              </a:ext>
            </a:extLst>
          </p:cNvPr>
          <p:cNvSpPr txBox="1"/>
          <p:nvPr/>
        </p:nvSpPr>
        <p:spPr>
          <a:xfrm>
            <a:off x="2236308" y="2889546"/>
            <a:ext cx="2920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壁にぶつかったらすぐあきらめる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EDCE3EA-3E26-4EBA-8414-A4E97664B1F6}"/>
              </a:ext>
            </a:extLst>
          </p:cNvPr>
          <p:cNvSpPr txBox="1"/>
          <p:nvPr/>
        </p:nvSpPr>
        <p:spPr>
          <a:xfrm>
            <a:off x="1948344" y="3738711"/>
            <a:ext cx="1983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努力は忌まわしい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318E784-0F91-4338-9B82-F668EED77DE3}"/>
              </a:ext>
            </a:extLst>
          </p:cNvPr>
          <p:cNvSpPr txBox="1"/>
          <p:nvPr/>
        </p:nvSpPr>
        <p:spPr>
          <a:xfrm>
            <a:off x="2315820" y="4564769"/>
            <a:ext cx="2509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ネガティブな意見は無視する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C10B6F8-3365-49B9-A5AA-20A8E0ECD377}"/>
              </a:ext>
            </a:extLst>
          </p:cNvPr>
          <p:cNvSpPr txBox="1"/>
          <p:nvPr/>
        </p:nvSpPr>
        <p:spPr>
          <a:xfrm>
            <a:off x="2236308" y="5309656"/>
            <a:ext cx="2445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他人の成功を脅威に感じる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FD075B7-54E7-4E39-9844-A1FB7C4A2823}"/>
              </a:ext>
            </a:extLst>
          </p:cNvPr>
          <p:cNvSpPr txBox="1"/>
          <p:nvPr/>
        </p:nvSpPr>
        <p:spPr>
          <a:xfrm>
            <a:off x="7758790" y="2084448"/>
            <a:ext cx="2945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新しいことにチャレンジしたい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496E9C3-C66E-4B48-93F1-2191F084D4B9}"/>
              </a:ext>
            </a:extLst>
          </p:cNvPr>
          <p:cNvSpPr txBox="1"/>
          <p:nvPr/>
        </p:nvSpPr>
        <p:spPr>
          <a:xfrm>
            <a:off x="7758790" y="2861492"/>
            <a:ext cx="2508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壁にぶつかっても耐える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A27E948-B48F-4735-8645-39A75179C5FF}"/>
              </a:ext>
            </a:extLst>
          </p:cNvPr>
          <p:cNvSpPr txBox="1"/>
          <p:nvPr/>
        </p:nvSpPr>
        <p:spPr>
          <a:xfrm>
            <a:off x="7758790" y="3691647"/>
            <a:ext cx="3134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努力は何かを得るために欠かせない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342F8CF-689E-4BAE-841A-E6EC10A4C1FC}"/>
              </a:ext>
            </a:extLst>
          </p:cNvPr>
          <p:cNvSpPr txBox="1"/>
          <p:nvPr/>
        </p:nvSpPr>
        <p:spPr>
          <a:xfrm>
            <a:off x="7755132" y="4546313"/>
            <a:ext cx="1983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批判から真摯に学ぶ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6310966-9151-41C3-8ADF-990A7538B0D2}"/>
              </a:ext>
            </a:extLst>
          </p:cNvPr>
          <p:cNvSpPr txBox="1"/>
          <p:nvPr/>
        </p:nvSpPr>
        <p:spPr>
          <a:xfrm>
            <a:off x="7819725" y="5308727"/>
            <a:ext cx="3073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他人の成功から学びや気づきを得る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7E5A2DD-F3B2-4EFB-9E9F-B25F69C8815B}"/>
              </a:ext>
            </a:extLst>
          </p:cNvPr>
          <p:cNvSpPr txBox="1"/>
          <p:nvPr/>
        </p:nvSpPr>
        <p:spPr>
          <a:xfrm>
            <a:off x="7745397" y="1260348"/>
            <a:ext cx="3158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ひたすら学び続けたいと思っている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C915FD0-7AE0-4432-BAC9-3E72C81ED809}"/>
              </a:ext>
            </a:extLst>
          </p:cNvPr>
          <p:cNvSpPr txBox="1"/>
          <p:nvPr/>
        </p:nvSpPr>
        <p:spPr>
          <a:xfrm>
            <a:off x="1093305" y="586276"/>
            <a:ext cx="2945793" cy="58477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硬直マインドセット</a:t>
            </a:r>
            <a:b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</a:b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才能は変化しない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155CEEB-4B9C-47D0-8E4C-17CFA2814B5A}"/>
              </a:ext>
            </a:extLst>
          </p:cNvPr>
          <p:cNvSpPr txBox="1"/>
          <p:nvPr/>
        </p:nvSpPr>
        <p:spPr>
          <a:xfrm>
            <a:off x="1150455" y="1308435"/>
            <a:ext cx="3234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ひたすら自分は有能だと思われたい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571E74E-8C16-4B4C-9900-A72FC010FC03}"/>
              </a:ext>
            </a:extLst>
          </p:cNvPr>
          <p:cNvSpPr txBox="1"/>
          <p:nvPr/>
        </p:nvSpPr>
        <p:spPr>
          <a:xfrm>
            <a:off x="1063489" y="6276062"/>
            <a:ext cx="4808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結果的に早い段階で成長が止まり可能性を発揮できない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すべてを結論的な見方でとらえてしまう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5F12449-EE6F-4036-84EE-12FFCBC3F06A}"/>
              </a:ext>
            </a:extLst>
          </p:cNvPr>
          <p:cNvSpPr txBox="1"/>
          <p:nvPr/>
        </p:nvSpPr>
        <p:spPr>
          <a:xfrm>
            <a:off x="7819725" y="6276062"/>
            <a:ext cx="3530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すべてを自由な意思で切り開いていける</a:t>
            </a:r>
          </a:p>
        </p:txBody>
      </p:sp>
      <p:sp>
        <p:nvSpPr>
          <p:cNvPr id="42" name="矢印: 上向き折線 41">
            <a:extLst>
              <a:ext uri="{FF2B5EF4-FFF2-40B4-BE49-F238E27FC236}">
                <a16:creationId xmlns:a16="http://schemas.microsoft.com/office/drawing/2014/main" id="{327019D7-F24C-4D81-BFB6-D6D08BB88D28}"/>
              </a:ext>
            </a:extLst>
          </p:cNvPr>
          <p:cNvSpPr/>
          <p:nvPr/>
        </p:nvSpPr>
        <p:spPr>
          <a:xfrm rot="5400000">
            <a:off x="6796465" y="1160981"/>
            <a:ext cx="5192272" cy="5187980"/>
          </a:xfrm>
          <a:prstGeom prst="bentUpArrow">
            <a:avLst>
              <a:gd name="adj1" fmla="val 8815"/>
              <a:gd name="adj2" fmla="val 7866"/>
              <a:gd name="adj3" fmla="val 18471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wrap="none" rtlCol="0" anchor="b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BE5CD52-6EF0-42BD-9A1E-2F6C0B4CDC47}"/>
              </a:ext>
            </a:extLst>
          </p:cNvPr>
          <p:cNvSpPr txBox="1"/>
          <p:nvPr/>
        </p:nvSpPr>
        <p:spPr>
          <a:xfrm>
            <a:off x="7069442" y="5702855"/>
            <a:ext cx="4808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結果的により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高い成果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を達成できる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8B96DE54-79C3-40B8-AE64-9FB1E179AE98}"/>
              </a:ext>
            </a:extLst>
          </p:cNvPr>
          <p:cNvSpPr txBox="1"/>
          <p:nvPr/>
        </p:nvSpPr>
        <p:spPr>
          <a:xfrm>
            <a:off x="5157102" y="6564748"/>
            <a:ext cx="70348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キャロル・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・ドゥエック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. 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マインドセット：「やればできる！」の研究を参考に作図</a:t>
            </a:r>
          </a:p>
        </p:txBody>
      </p:sp>
      <p:pic>
        <p:nvPicPr>
          <p:cNvPr id="8" name="図 7" descr="帽子 が含まれている画像&#10;&#10;自動的に生成された説明">
            <a:extLst>
              <a:ext uri="{FF2B5EF4-FFF2-40B4-BE49-F238E27FC236}">
                <a16:creationId xmlns:a16="http://schemas.microsoft.com/office/drawing/2014/main" id="{451DDADE-8188-439D-AD28-D75982D39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81" b="97969" l="7490" r="89879">
                        <a14:foregroundMark x1="23279" y1="17344" x2="23279" y2="17344"/>
                        <a14:foregroundMark x1="27126" y1="14531" x2="27126" y2="14531"/>
                        <a14:foregroundMark x1="36842" y1="11094" x2="36842" y2="11094"/>
                        <a14:foregroundMark x1="38057" y1="10313" x2="38057" y2="10313"/>
                        <a14:foregroundMark x1="43725" y1="9844" x2="43725" y2="9844"/>
                        <a14:foregroundMark x1="70040" y1="11250" x2="70040" y2="11250"/>
                        <a14:foregroundMark x1="62955" y1="9844" x2="62955" y2="9844"/>
                        <a14:foregroundMark x1="61943" y1="9375" x2="61943" y2="9375"/>
                        <a14:foregroundMark x1="50810" y1="8594" x2="50810" y2="8594"/>
                        <a14:foregroundMark x1="68421" y1="10625" x2="68826" y2="10781"/>
                        <a14:foregroundMark x1="74291" y1="11719" x2="74291" y2="11719"/>
                        <a14:foregroundMark x1="77733" y1="13906" x2="77733" y2="13906"/>
                        <a14:foregroundMark x1="81984" y1="16563" x2="81984" y2="16563"/>
                        <a14:foregroundMark x1="85628" y1="20313" x2="85628" y2="20313"/>
                        <a14:foregroundMark x1="82996" y1="18125" x2="82996" y2="18125"/>
                        <a14:foregroundMark x1="89069" y1="25313" x2="89069" y2="25313"/>
                        <a14:foregroundMark x1="7692" y1="53281" x2="7692" y2="53281"/>
                        <a14:foregroundMark x1="57287" y1="8281" x2="57287" y2="8281"/>
                        <a14:foregroundMark x1="16128" y1="65105" x2="16253" y2="65259"/>
                        <a14:foregroundMark x1="53644" y1="8906" x2="53644" y2="8906"/>
                        <a14:foregroundMark x1="87247" y1="24219" x2="87247" y2="24219"/>
                        <a14:foregroundMark x1="86235" y1="22188" x2="86235" y2="22188"/>
                        <a14:backgroundMark x1="37854" y1="82656" x2="50000" y2="83438"/>
                        <a14:backgroundMark x1="50000" y1="83438" x2="61741" y2="82969"/>
                        <a14:backgroundMark x1="67535" y1="83018" x2="98988" y2="83281"/>
                        <a14:backgroundMark x1="61741" y1="82969" x2="65594" y2="83001"/>
                        <a14:backgroundMark x1="61336" y1="87188" x2="42713" y2="89531"/>
                        <a14:backgroundMark x1="42713" y1="89531" x2="40688" y2="95781"/>
                        <a14:backgroundMark x1="33806" y1="97344" x2="32996" y2="98281"/>
                        <a14:backgroundMark x1="61336" y1="88125" x2="60526" y2="87344"/>
                        <a14:backgroundMark x1="60931" y1="85469" x2="61741" y2="86563"/>
                        <a14:backgroundMark x1="60121" y1="86719" x2="62146" y2="87031"/>
                        <a14:backgroundMark x1="26316" y1="56875" x2="26316" y2="56875"/>
                        <a14:backgroundMark x1="21053" y1="48906" x2="38866" y2="65313"/>
                        <a14:backgroundMark x1="25101" y1="64375" x2="83198" y2="95156"/>
                        <a14:backgroundMark x1="81579" y1="59062" x2="12955" y2="77813"/>
                        <a14:backgroundMark x1="45749" y1="8906" x2="45749" y2="8906"/>
                        <a14:backgroundMark x1="53239" y1="8906" x2="53239" y2="8906"/>
                        <a14:backgroundMark x1="63158" y1="8906" x2="63158" y2="8906"/>
                        <a14:backgroundMark x1="72267" y1="12031" x2="72267" y2="12031"/>
                        <a14:backgroundMark x1="81579" y1="16875" x2="81579" y2="16875"/>
                        <a14:backgroundMark x1="83806" y1="17344" x2="83806" y2="17344"/>
                        <a14:backgroundMark x1="83198" y1="17813" x2="83198" y2="17813"/>
                        <a14:backgroundMark x1="76316" y1="12031" x2="76316" y2="12031"/>
                        <a14:backgroundMark x1="76316" y1="13281" x2="76316" y2="13281"/>
                        <a14:backgroundMark x1="70648" y1="10625" x2="70648" y2="10625"/>
                        <a14:backgroundMark x1="15385" y1="66719" x2="15385" y2="72031"/>
                        <a14:backgroundMark x1="11943" y1="60469" x2="7895" y2="65781"/>
                        <a14:backgroundMark x1="10121" y1="63594" x2="21660" y2="74688"/>
                        <a14:backgroundMark x1="14170" y1="62187" x2="10121" y2="68438"/>
                        <a14:backgroundMark x1="79757" y1="78281" x2="66599" y2="78281"/>
                        <a14:backgroundMark x1="75304" y1="79531" x2="61943" y2="84375"/>
                        <a14:backgroundMark x1="80364" y1="77344" x2="80364" y2="81406"/>
                        <a14:backgroundMark x1="43522" y1="9688" x2="43522" y2="9688"/>
                        <a14:backgroundMark x1="38057" y1="10313" x2="38057" y2="10313"/>
                        <a14:backgroundMark x1="86437" y1="21563" x2="86437" y2="21563"/>
                        <a14:backgroundMark x1="70445" y1="10938" x2="70445" y2="10938"/>
                        <a14:backgroundMark x1="69838" y1="11875" x2="69838" y2="11875"/>
                        <a14:backgroundMark x1="69838" y1="11094" x2="69838" y2="11094"/>
                        <a14:backgroundMark x1="62753" y1="10313" x2="62753" y2="10313"/>
                        <a14:backgroundMark x1="62146" y1="9688" x2="62146" y2="9688"/>
                        <a14:backgroundMark x1="50405" y1="9219" x2="50405" y2="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0895" y="332886"/>
            <a:ext cx="1512354" cy="195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78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楕円 7">
            <a:extLst>
              <a:ext uri="{FF2B5EF4-FFF2-40B4-BE49-F238E27FC236}">
                <a16:creationId xmlns:a16="http://schemas.microsoft.com/office/drawing/2014/main" id="{398830B5-AC86-4319-B053-905A0294A470}"/>
              </a:ext>
            </a:extLst>
          </p:cNvPr>
          <p:cNvSpPr/>
          <p:nvPr/>
        </p:nvSpPr>
        <p:spPr bwMode="auto">
          <a:xfrm rot="20479205">
            <a:off x="1474144" y="1637738"/>
            <a:ext cx="8927377" cy="435843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  <a:softEdge rad="635000"/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0329663-19BA-4278-A02D-6A56E44E61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99481" y="245488"/>
            <a:ext cx="7793038" cy="782637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4400" dirty="0">
                <a:solidFill>
                  <a:schemeClr val="tx1"/>
                </a:solidFill>
                <a:latin typeface="HGS創英ﾌﾟﾚｾﾞﾝｽEB" panose="02020800000000000000" pitchFamily="18" charset="-128"/>
                <a:ea typeface="HGS創英ﾌﾟﾚｾﾞﾝｽEB" panose="02020800000000000000" pitchFamily="18" charset="-128"/>
              </a:rPr>
              <a:t>痛みと快楽の原則</a:t>
            </a: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50279D8-1726-437E-883F-242855ED793B}"/>
              </a:ext>
            </a:extLst>
          </p:cNvPr>
          <p:cNvSpPr/>
          <p:nvPr/>
        </p:nvSpPr>
        <p:spPr bwMode="auto">
          <a:xfrm rot="20423005">
            <a:off x="3159765" y="3276896"/>
            <a:ext cx="5795965" cy="1080120"/>
          </a:xfrm>
          <a:prstGeom prst="rightArrow">
            <a:avLst/>
          </a:prstGeom>
          <a:gradFill flip="none" rotWithShape="1">
            <a:gsLst>
              <a:gs pos="77000">
                <a:srgbClr val="FF99CC"/>
              </a:gs>
              <a:gs pos="36000">
                <a:schemeClr val="bg1"/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D0DF21B2-FB0A-4065-81D3-E40B9A6A409E}"/>
              </a:ext>
            </a:extLst>
          </p:cNvPr>
          <p:cNvSpPr/>
          <p:nvPr/>
        </p:nvSpPr>
        <p:spPr bwMode="auto">
          <a:xfrm>
            <a:off x="8588474" y="1628800"/>
            <a:ext cx="1656184" cy="1584176"/>
          </a:xfrm>
          <a:prstGeom prst="ellipse">
            <a:avLst/>
          </a:prstGeom>
          <a:solidFill>
            <a:srgbClr val="FF99CC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快楽</a:t>
            </a:r>
          </a:p>
        </p:txBody>
      </p:sp>
      <p:sp>
        <p:nvSpPr>
          <p:cNvPr id="6" name="星: 32 pt 5">
            <a:extLst>
              <a:ext uri="{FF2B5EF4-FFF2-40B4-BE49-F238E27FC236}">
                <a16:creationId xmlns:a16="http://schemas.microsoft.com/office/drawing/2014/main" id="{F2400E01-6F47-464A-B9FD-C5AF6AD13929}"/>
              </a:ext>
            </a:extLst>
          </p:cNvPr>
          <p:cNvSpPr/>
          <p:nvPr/>
        </p:nvSpPr>
        <p:spPr bwMode="auto">
          <a:xfrm>
            <a:off x="1661791" y="3999210"/>
            <a:ext cx="2160240" cy="1872208"/>
          </a:xfrm>
          <a:prstGeom prst="star32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t>痛み</a:t>
            </a:r>
          </a:p>
        </p:txBody>
      </p:sp>
      <p:pic>
        <p:nvPicPr>
          <p:cNvPr id="7" name="グラフィックス 6" descr="走る">
            <a:extLst>
              <a:ext uri="{FF2B5EF4-FFF2-40B4-BE49-F238E27FC236}">
                <a16:creationId xmlns:a16="http://schemas.microsoft.com/office/drawing/2014/main" id="{97C88165-1B1A-4B22-BDD3-31B57B042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14622">
            <a:off x="4452751" y="2350227"/>
            <a:ext cx="2369187" cy="236918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A11A508-6964-468C-B7D8-69963592E8C4}"/>
              </a:ext>
            </a:extLst>
          </p:cNvPr>
          <p:cNvSpPr txBox="1"/>
          <p:nvPr/>
        </p:nvSpPr>
        <p:spPr>
          <a:xfrm>
            <a:off x="6835874" y="1621107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近接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1A58A6A-921D-462B-A9DA-0FA7FF2D6864}"/>
              </a:ext>
            </a:extLst>
          </p:cNvPr>
          <p:cNvSpPr txBox="1"/>
          <p:nvPr/>
        </p:nvSpPr>
        <p:spPr>
          <a:xfrm>
            <a:off x="3574900" y="3061176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逃避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57E7EE7-CE66-CB23-CB49-2C68FD49824D}"/>
              </a:ext>
            </a:extLst>
          </p:cNvPr>
          <p:cNvSpPr txBox="1"/>
          <p:nvPr/>
        </p:nvSpPr>
        <p:spPr>
          <a:xfrm>
            <a:off x="8092196" y="3405134"/>
            <a:ext cx="2980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rgbClr val="00B05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キャリア・ビジョン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BDBE21A-9EC9-3F2E-6387-B7CC492942A9}"/>
              </a:ext>
            </a:extLst>
          </p:cNvPr>
          <p:cNvSpPr txBox="1"/>
          <p:nvPr/>
        </p:nvSpPr>
        <p:spPr>
          <a:xfrm>
            <a:off x="7066351" y="4050095"/>
            <a:ext cx="4916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コミュニケーションスキルは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自分にとって将来必要か？</a:t>
            </a:r>
            <a:endParaRPr kumimoji="1" lang="ja-JP" altLang="en-US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5356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39F843-8508-9DE0-1D28-959541D00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コミュニケーションスキルの学び方</a:t>
            </a:r>
          </a:p>
        </p:txBody>
      </p:sp>
      <p:graphicFrame>
        <p:nvGraphicFramePr>
          <p:cNvPr id="4" name="図表 3">
            <a:extLst>
              <a:ext uri="{FF2B5EF4-FFF2-40B4-BE49-F238E27FC236}">
                <a16:creationId xmlns:a16="http://schemas.microsoft.com/office/drawing/2014/main" id="{FDAD73FD-F7B2-29B7-D725-FBFA6F3C1B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1838519"/>
              </p:ext>
            </p:extLst>
          </p:nvPr>
        </p:nvGraphicFramePr>
        <p:xfrm>
          <a:off x="1494971" y="1297577"/>
          <a:ext cx="9202057" cy="5424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0065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B2C10089-C6A7-4920-BCF0-D715C2C339C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49915700"/>
              </p:ext>
            </p:extLst>
          </p:nvPr>
        </p:nvGraphicFramePr>
        <p:xfrm>
          <a:off x="0" y="831850"/>
          <a:ext cx="11407775" cy="570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033255-E9D1-4B2B-B349-5476B145059E}"/>
              </a:ext>
            </a:extLst>
          </p:cNvPr>
          <p:cNvSpPr txBox="1"/>
          <p:nvPr/>
        </p:nvSpPr>
        <p:spPr>
          <a:xfrm>
            <a:off x="8024232" y="6540350"/>
            <a:ext cx="392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しあわせです感謝グループ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 © 2021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AA5BAA-88B9-45C5-AFAF-20F0D7A07268}"/>
              </a:ext>
            </a:extLst>
          </p:cNvPr>
          <p:cNvSpPr txBox="1"/>
          <p:nvPr/>
        </p:nvSpPr>
        <p:spPr>
          <a:xfrm>
            <a:off x="2634343" y="139992"/>
            <a:ext cx="6923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今後求められる薬剤師の能力</a:t>
            </a:r>
          </a:p>
        </p:txBody>
      </p:sp>
    </p:spTree>
    <p:extLst>
      <p:ext uri="{BB962C8B-B14F-4D97-AF65-F5344CB8AC3E}">
        <p14:creationId xmlns:p14="http://schemas.microsoft.com/office/powerpoint/2010/main" val="463119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スライド番号プレースホルダー 3">
            <a:extLst>
              <a:ext uri="{FF2B5EF4-FFF2-40B4-BE49-F238E27FC236}">
                <a16:creationId xmlns:a16="http://schemas.microsoft.com/office/drawing/2014/main" id="{BF2FE895-5103-4AD3-97BC-6F1269B5B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B2DF14-0649-40EB-9F85-27710513A34F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D54647-0FD1-4107-A2FC-E5F848402EFF}"/>
              </a:ext>
            </a:extLst>
          </p:cNvPr>
          <p:cNvSpPr txBox="1"/>
          <p:nvPr/>
        </p:nvSpPr>
        <p:spPr>
          <a:xfrm>
            <a:off x="3827725" y="1645784"/>
            <a:ext cx="431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情動のラベリング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6CF1169D-CBC6-656E-37B0-44E6575D5738}"/>
              </a:ext>
            </a:extLst>
          </p:cNvPr>
          <p:cNvSpPr/>
          <p:nvPr/>
        </p:nvSpPr>
        <p:spPr>
          <a:xfrm>
            <a:off x="3663451" y="2425108"/>
            <a:ext cx="4638675" cy="103822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E811E844-A817-63D2-BF12-97FE58293F47}"/>
              </a:ext>
            </a:extLst>
          </p:cNvPr>
          <p:cNvSpPr/>
          <p:nvPr/>
        </p:nvSpPr>
        <p:spPr>
          <a:xfrm>
            <a:off x="3663451" y="3937499"/>
            <a:ext cx="4638675" cy="103822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火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80F56562-FA24-E514-C7A9-CD91AB0F6F8B}"/>
              </a:ext>
            </a:extLst>
          </p:cNvPr>
          <p:cNvSpPr/>
          <p:nvPr/>
        </p:nvSpPr>
        <p:spPr>
          <a:xfrm>
            <a:off x="3663450" y="5431882"/>
            <a:ext cx="4638675" cy="1038225"/>
          </a:xfrm>
          <a:prstGeom prst="roundRect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3EE34CA-29CA-A3A4-3459-D05E5ACAA841}"/>
              </a:ext>
            </a:extLst>
          </p:cNvPr>
          <p:cNvSpPr txBox="1"/>
          <p:nvPr/>
        </p:nvSpPr>
        <p:spPr>
          <a:xfrm>
            <a:off x="2910334" y="387893"/>
            <a:ext cx="6371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感情を客観視する</a:t>
            </a:r>
          </a:p>
        </p:txBody>
      </p:sp>
    </p:spTree>
    <p:extLst>
      <p:ext uri="{BB962C8B-B14F-4D97-AF65-F5344CB8AC3E}">
        <p14:creationId xmlns:p14="http://schemas.microsoft.com/office/powerpoint/2010/main" val="2746409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0C382C-2771-B28A-A115-7ADCC39FC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BE37576-5388-72D4-F4BA-5499F1D78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2987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77CFE07-DD8E-1B7E-9A3A-CBB2F218CA20}"/>
              </a:ext>
            </a:extLst>
          </p:cNvPr>
          <p:cNvSpPr txBox="1"/>
          <p:nvPr/>
        </p:nvSpPr>
        <p:spPr>
          <a:xfrm>
            <a:off x="2225040" y="2223254"/>
            <a:ext cx="77419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刺激と反応の間には空間がある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A9C476-8291-6948-DD24-FFE9F350405B}"/>
              </a:ext>
            </a:extLst>
          </p:cNvPr>
          <p:cNvSpPr txBox="1"/>
          <p:nvPr/>
        </p:nvSpPr>
        <p:spPr>
          <a:xfrm>
            <a:off x="6583679" y="3311826"/>
            <a:ext cx="35356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ヴィクトール・</a:t>
            </a:r>
            <a:r>
              <a:rPr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E</a:t>
            </a:r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・フランクル</a:t>
            </a:r>
          </a:p>
        </p:txBody>
      </p:sp>
    </p:spTree>
    <p:extLst>
      <p:ext uri="{BB962C8B-B14F-4D97-AF65-F5344CB8AC3E}">
        <p14:creationId xmlns:p14="http://schemas.microsoft.com/office/powerpoint/2010/main" val="2816271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6C5B35-9047-4294-9AE2-4E59E07095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8936" y="1296203"/>
            <a:ext cx="8471377" cy="587375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3200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呼吸による集中力、自己コントロール強化</a:t>
            </a:r>
          </a:p>
        </p:txBody>
      </p:sp>
      <p:pic>
        <p:nvPicPr>
          <p:cNvPr id="1026" name="Picture 2" descr="椅子に座った腹式呼吸のイラスト（女性）">
            <a:extLst>
              <a:ext uri="{FF2B5EF4-FFF2-40B4-BE49-F238E27FC236}">
                <a16:creationId xmlns:a16="http://schemas.microsoft.com/office/drawing/2014/main" id="{52BBE094-372D-4693-B104-A50868A4F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510715"/>
            <a:ext cx="4176464" cy="400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3679B6-FCEF-44A0-8462-2B821A2ED75C}"/>
              </a:ext>
            </a:extLst>
          </p:cNvPr>
          <p:cNvSpPr txBox="1"/>
          <p:nvPr/>
        </p:nvSpPr>
        <p:spPr>
          <a:xfrm>
            <a:off x="922090" y="1706833"/>
            <a:ext cx="5904656" cy="44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①背筋を伸ばして座る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②８秒間で息を吐ききる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③４秒間で息を吸う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④４秒間息を止める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⑤①～④を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5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分～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15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分繰り返す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⑥毎日継続する</a:t>
            </a:r>
          </a:p>
        </p:txBody>
      </p:sp>
      <p:sp>
        <p:nvSpPr>
          <p:cNvPr id="4" name="右中かっこ 3">
            <a:extLst>
              <a:ext uri="{FF2B5EF4-FFF2-40B4-BE49-F238E27FC236}">
                <a16:creationId xmlns:a16="http://schemas.microsoft.com/office/drawing/2014/main" id="{64E45120-B9A3-4E5C-B1D0-4C89E91176AD}"/>
              </a:ext>
            </a:extLst>
          </p:cNvPr>
          <p:cNvSpPr/>
          <p:nvPr/>
        </p:nvSpPr>
        <p:spPr>
          <a:xfrm>
            <a:off x="5159896" y="2817575"/>
            <a:ext cx="45719" cy="172819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DE8935E-8237-41DF-875D-EACED166EA5B}"/>
              </a:ext>
            </a:extLst>
          </p:cNvPr>
          <p:cNvSpPr txBox="1"/>
          <p:nvPr/>
        </p:nvSpPr>
        <p:spPr>
          <a:xfrm>
            <a:off x="5213439" y="3177615"/>
            <a:ext cx="133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＊呼吸数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4~12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回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/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5C6469B-1A97-41F5-8416-C69ED001FBD8}"/>
              </a:ext>
            </a:extLst>
          </p:cNvPr>
          <p:cNvSpPr txBox="1"/>
          <p:nvPr/>
        </p:nvSpPr>
        <p:spPr>
          <a:xfrm>
            <a:off x="5086028" y="6519446"/>
            <a:ext cx="6912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＊引用：ケリー・マクゴニガル著　スタンフォードの自分を変える教室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74E205D-453A-286E-CE75-3B65699D1327}"/>
              </a:ext>
            </a:extLst>
          </p:cNvPr>
          <p:cNvSpPr txBox="1"/>
          <p:nvPr/>
        </p:nvSpPr>
        <p:spPr>
          <a:xfrm>
            <a:off x="2940814" y="362206"/>
            <a:ext cx="6310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刺激と反応の間を拡げる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3415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B2C10089-C6A7-4920-BCF0-D715C2C339C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95612957"/>
              </p:ext>
            </p:extLst>
          </p:nvPr>
        </p:nvGraphicFramePr>
        <p:xfrm>
          <a:off x="0" y="831850"/>
          <a:ext cx="11407775" cy="570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033255-E9D1-4B2B-B349-5476B145059E}"/>
              </a:ext>
            </a:extLst>
          </p:cNvPr>
          <p:cNvSpPr txBox="1"/>
          <p:nvPr/>
        </p:nvSpPr>
        <p:spPr>
          <a:xfrm>
            <a:off x="8024232" y="6540350"/>
            <a:ext cx="392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しあわせです感謝グループ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 © 2021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AA5BAA-88B9-45C5-AFAF-20F0D7A07268}"/>
              </a:ext>
            </a:extLst>
          </p:cNvPr>
          <p:cNvSpPr txBox="1"/>
          <p:nvPr/>
        </p:nvSpPr>
        <p:spPr>
          <a:xfrm>
            <a:off x="2634343" y="139992"/>
            <a:ext cx="6923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今後求められる薬剤師の能力</a:t>
            </a:r>
          </a:p>
        </p:txBody>
      </p:sp>
    </p:spTree>
    <p:extLst>
      <p:ext uri="{BB962C8B-B14F-4D97-AF65-F5344CB8AC3E}">
        <p14:creationId xmlns:p14="http://schemas.microsoft.com/office/powerpoint/2010/main" val="3203842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F011B36-558B-5836-9975-CF01C24F1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59" y="1566846"/>
            <a:ext cx="5830114" cy="412490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62C5211-0C70-6A27-E2C2-294D05107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028" y="1538267"/>
            <a:ext cx="5858693" cy="415348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5D9DA4-D98C-B5F9-DC96-AE807141D756}"/>
              </a:ext>
            </a:extLst>
          </p:cNvPr>
          <p:cNvSpPr txBox="1"/>
          <p:nvPr/>
        </p:nvSpPr>
        <p:spPr>
          <a:xfrm>
            <a:off x="2890837" y="457200"/>
            <a:ext cx="6410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左右の絵で間違いを探してください。</a:t>
            </a:r>
            <a:br>
              <a:rPr kumimoji="1"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kumimoji="1"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9</a:t>
            </a:r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個あります</a:t>
            </a: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9144B006-161E-7C3B-F030-C3D18F5C77D7}"/>
              </a:ext>
            </a:extLst>
          </p:cNvPr>
          <p:cNvSpPr/>
          <p:nvPr/>
        </p:nvSpPr>
        <p:spPr>
          <a:xfrm>
            <a:off x="7141031" y="1785251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E823401B-A5AB-F8D1-A5B1-F533E5F49B5C}"/>
              </a:ext>
            </a:extLst>
          </p:cNvPr>
          <p:cNvSpPr/>
          <p:nvPr/>
        </p:nvSpPr>
        <p:spPr>
          <a:xfrm>
            <a:off x="1084203" y="1772188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39C65B65-C603-CF2F-1EF6-73A6C66067E0}"/>
              </a:ext>
            </a:extLst>
          </p:cNvPr>
          <p:cNvSpPr/>
          <p:nvPr/>
        </p:nvSpPr>
        <p:spPr>
          <a:xfrm>
            <a:off x="10332731" y="1824438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76A9A92-AE20-7EEA-3DC9-2C197095667B}"/>
              </a:ext>
            </a:extLst>
          </p:cNvPr>
          <p:cNvSpPr/>
          <p:nvPr/>
        </p:nvSpPr>
        <p:spPr>
          <a:xfrm>
            <a:off x="4275903" y="1811375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416ED247-6281-85C5-6E08-91514C918E1D}"/>
              </a:ext>
            </a:extLst>
          </p:cNvPr>
          <p:cNvSpPr/>
          <p:nvPr/>
        </p:nvSpPr>
        <p:spPr>
          <a:xfrm>
            <a:off x="7650484" y="5072747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90CCAA5C-2019-0DE3-BF38-F9033FC943EE}"/>
              </a:ext>
            </a:extLst>
          </p:cNvPr>
          <p:cNvSpPr/>
          <p:nvPr/>
        </p:nvSpPr>
        <p:spPr>
          <a:xfrm>
            <a:off x="1593656" y="5059684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235FC5E7-750B-45E0-7A88-6C4401931905}"/>
              </a:ext>
            </a:extLst>
          </p:cNvPr>
          <p:cNvSpPr/>
          <p:nvPr/>
        </p:nvSpPr>
        <p:spPr>
          <a:xfrm>
            <a:off x="8821791" y="4693920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18462C51-1A3C-3D48-100A-17D73F71AEF3}"/>
              </a:ext>
            </a:extLst>
          </p:cNvPr>
          <p:cNvSpPr/>
          <p:nvPr/>
        </p:nvSpPr>
        <p:spPr>
          <a:xfrm>
            <a:off x="2764963" y="4680857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0FE1D474-13BB-E82D-6F46-6CFF3812B0CD}"/>
              </a:ext>
            </a:extLst>
          </p:cNvPr>
          <p:cNvSpPr/>
          <p:nvPr/>
        </p:nvSpPr>
        <p:spPr>
          <a:xfrm>
            <a:off x="9818922" y="4907282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E35D599E-5879-D078-E2C6-1A2AE9AB4DE9}"/>
              </a:ext>
            </a:extLst>
          </p:cNvPr>
          <p:cNvSpPr/>
          <p:nvPr/>
        </p:nvSpPr>
        <p:spPr>
          <a:xfrm>
            <a:off x="3762094" y="4894219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188C6DFC-3884-1608-AACF-76801E7404E1}"/>
              </a:ext>
            </a:extLst>
          </p:cNvPr>
          <p:cNvSpPr/>
          <p:nvPr/>
        </p:nvSpPr>
        <p:spPr>
          <a:xfrm>
            <a:off x="10589635" y="4180114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F1DAE192-F49C-E4BB-D187-FBC1CDDE0D42}"/>
              </a:ext>
            </a:extLst>
          </p:cNvPr>
          <p:cNvSpPr/>
          <p:nvPr/>
        </p:nvSpPr>
        <p:spPr>
          <a:xfrm>
            <a:off x="4532807" y="4167051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393B401C-5ACA-BADD-8B97-54561741CB46}"/>
              </a:ext>
            </a:extLst>
          </p:cNvPr>
          <p:cNvSpPr/>
          <p:nvPr/>
        </p:nvSpPr>
        <p:spPr>
          <a:xfrm>
            <a:off x="10175975" y="2886888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3AE78CC8-9171-3131-145A-467C55DC3939}"/>
              </a:ext>
            </a:extLst>
          </p:cNvPr>
          <p:cNvSpPr/>
          <p:nvPr/>
        </p:nvSpPr>
        <p:spPr>
          <a:xfrm>
            <a:off x="4119147" y="2873825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742F143E-A41F-090D-A200-018E220CA976}"/>
              </a:ext>
            </a:extLst>
          </p:cNvPr>
          <p:cNvSpPr/>
          <p:nvPr/>
        </p:nvSpPr>
        <p:spPr>
          <a:xfrm>
            <a:off x="11094731" y="2124883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66B5B20D-AAA2-D52F-C07C-A955844ED44B}"/>
              </a:ext>
            </a:extLst>
          </p:cNvPr>
          <p:cNvSpPr/>
          <p:nvPr/>
        </p:nvSpPr>
        <p:spPr>
          <a:xfrm>
            <a:off x="5037903" y="2111820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2A5F6DB8-47C9-35EB-7921-C3DB63A8FF3F}"/>
              </a:ext>
            </a:extLst>
          </p:cNvPr>
          <p:cNvSpPr/>
          <p:nvPr/>
        </p:nvSpPr>
        <p:spPr>
          <a:xfrm>
            <a:off x="9300762" y="3466013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D6470558-FF0F-DA5F-CDE0-D0B21CEE452E}"/>
              </a:ext>
            </a:extLst>
          </p:cNvPr>
          <p:cNvSpPr/>
          <p:nvPr/>
        </p:nvSpPr>
        <p:spPr>
          <a:xfrm>
            <a:off x="3243934" y="3452950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0892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F011B36-558B-5836-9975-CF01C24F1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59" y="1566846"/>
            <a:ext cx="5830114" cy="412490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62C5211-0C70-6A27-E2C2-294D05107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028" y="1538267"/>
            <a:ext cx="5858693" cy="415348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5D9DA4-D98C-B5F9-DC96-AE807141D756}"/>
              </a:ext>
            </a:extLst>
          </p:cNvPr>
          <p:cNvSpPr txBox="1"/>
          <p:nvPr/>
        </p:nvSpPr>
        <p:spPr>
          <a:xfrm>
            <a:off x="2890837" y="457200"/>
            <a:ext cx="6410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左右の絵で間違いを探してください。</a:t>
            </a:r>
            <a:b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</a:b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9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個あります</a:t>
            </a:r>
          </a:p>
        </p:txBody>
      </p:sp>
    </p:spTree>
    <p:extLst>
      <p:ext uri="{BB962C8B-B14F-4D97-AF65-F5344CB8AC3E}">
        <p14:creationId xmlns:p14="http://schemas.microsoft.com/office/powerpoint/2010/main" val="75107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455C24E-01F6-7A5B-3E06-0D1C8318A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1" y="1633387"/>
            <a:ext cx="5811061" cy="409632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78E0629-56BE-FB14-53DD-CF89703A5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052" y="1633387"/>
            <a:ext cx="5973009" cy="409632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7768B7F-E6F7-E046-C9F1-E6566D490C29}"/>
              </a:ext>
            </a:extLst>
          </p:cNvPr>
          <p:cNvSpPr txBox="1"/>
          <p:nvPr/>
        </p:nvSpPr>
        <p:spPr>
          <a:xfrm>
            <a:off x="2890837" y="457200"/>
            <a:ext cx="6410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左右の絵で間違いを探してください。</a:t>
            </a:r>
            <a:br>
              <a:rPr kumimoji="1"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kumimoji="1"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9</a:t>
            </a:r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個あります</a:t>
            </a:r>
          </a:p>
        </p:txBody>
      </p:sp>
    </p:spTree>
    <p:extLst>
      <p:ext uri="{BB962C8B-B14F-4D97-AF65-F5344CB8AC3E}">
        <p14:creationId xmlns:p14="http://schemas.microsoft.com/office/powerpoint/2010/main" val="1857215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455C24E-01F6-7A5B-3E06-0D1C8318A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23" y="1633387"/>
            <a:ext cx="5811061" cy="409632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78E0629-56BE-FB14-53DD-CF89703A5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101" y="1633387"/>
            <a:ext cx="5973009" cy="409632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7768B7F-E6F7-E046-C9F1-E6566D490C29}"/>
              </a:ext>
            </a:extLst>
          </p:cNvPr>
          <p:cNvSpPr txBox="1"/>
          <p:nvPr/>
        </p:nvSpPr>
        <p:spPr>
          <a:xfrm>
            <a:off x="2890837" y="457200"/>
            <a:ext cx="6410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左右の絵で間違いを探してください。</a:t>
            </a:r>
            <a:br>
              <a:rPr kumimoji="1"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kumimoji="1"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9</a:t>
            </a:r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個あります</a:t>
            </a: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4FA85834-90C5-8077-02FE-F541A984AF9B}"/>
              </a:ext>
            </a:extLst>
          </p:cNvPr>
          <p:cNvSpPr/>
          <p:nvPr/>
        </p:nvSpPr>
        <p:spPr>
          <a:xfrm>
            <a:off x="4450076" y="2760614"/>
            <a:ext cx="474612" cy="4441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966652D3-23DA-11A3-1F3E-E51EFD99F183}"/>
              </a:ext>
            </a:extLst>
          </p:cNvPr>
          <p:cNvSpPr/>
          <p:nvPr/>
        </p:nvSpPr>
        <p:spPr>
          <a:xfrm>
            <a:off x="5217271" y="3472543"/>
            <a:ext cx="529967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F0DD6E13-141B-97A0-634A-9CC9FA7C5128}"/>
              </a:ext>
            </a:extLst>
          </p:cNvPr>
          <p:cNvSpPr/>
          <p:nvPr/>
        </p:nvSpPr>
        <p:spPr>
          <a:xfrm>
            <a:off x="2788663" y="5281752"/>
            <a:ext cx="585904" cy="60089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82D00543-7CE8-D224-393C-9A40DC20975E}"/>
              </a:ext>
            </a:extLst>
          </p:cNvPr>
          <p:cNvSpPr/>
          <p:nvPr/>
        </p:nvSpPr>
        <p:spPr>
          <a:xfrm>
            <a:off x="3200389" y="2590797"/>
            <a:ext cx="431497" cy="5181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CCA41644-EAB3-6ACF-D39D-090DDF13D11E}"/>
              </a:ext>
            </a:extLst>
          </p:cNvPr>
          <p:cNvSpPr/>
          <p:nvPr/>
        </p:nvSpPr>
        <p:spPr>
          <a:xfrm>
            <a:off x="4127864" y="3052355"/>
            <a:ext cx="474613" cy="57041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27F2910B-DD09-FD58-BB47-17634F9F5C12}"/>
              </a:ext>
            </a:extLst>
          </p:cNvPr>
          <p:cNvSpPr/>
          <p:nvPr/>
        </p:nvSpPr>
        <p:spPr>
          <a:xfrm>
            <a:off x="8653902" y="5303522"/>
            <a:ext cx="585904" cy="60089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8F6E2829-A569-A7B0-2969-CF64EBFCD345}"/>
              </a:ext>
            </a:extLst>
          </p:cNvPr>
          <p:cNvSpPr/>
          <p:nvPr/>
        </p:nvSpPr>
        <p:spPr>
          <a:xfrm>
            <a:off x="10585278" y="2764968"/>
            <a:ext cx="474612" cy="4441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46026EB0-49B6-08DD-9584-D7C0530AABEC}"/>
              </a:ext>
            </a:extLst>
          </p:cNvPr>
          <p:cNvSpPr/>
          <p:nvPr/>
        </p:nvSpPr>
        <p:spPr>
          <a:xfrm>
            <a:off x="11239262" y="3459479"/>
            <a:ext cx="529967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904D1E34-A7B5-B1EB-0DA4-42FCD12F9160}"/>
              </a:ext>
            </a:extLst>
          </p:cNvPr>
          <p:cNvSpPr/>
          <p:nvPr/>
        </p:nvSpPr>
        <p:spPr>
          <a:xfrm>
            <a:off x="9231087" y="2647401"/>
            <a:ext cx="431497" cy="5181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470989AA-6F42-A89D-38F0-3AD3EF918364}"/>
              </a:ext>
            </a:extLst>
          </p:cNvPr>
          <p:cNvSpPr/>
          <p:nvPr/>
        </p:nvSpPr>
        <p:spPr>
          <a:xfrm>
            <a:off x="10206451" y="3100250"/>
            <a:ext cx="404954" cy="42889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A633D248-F898-5DC9-7821-A4AB1A03411D}"/>
              </a:ext>
            </a:extLst>
          </p:cNvPr>
          <p:cNvSpPr/>
          <p:nvPr/>
        </p:nvSpPr>
        <p:spPr>
          <a:xfrm>
            <a:off x="2029084" y="3248296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DBCFC0C9-F945-62AC-D6F1-A1577EF849F2}"/>
              </a:ext>
            </a:extLst>
          </p:cNvPr>
          <p:cNvSpPr/>
          <p:nvPr/>
        </p:nvSpPr>
        <p:spPr>
          <a:xfrm>
            <a:off x="8016245" y="3270066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B47EE2BD-FF8A-50EE-1DAB-DB592F9F170B}"/>
              </a:ext>
            </a:extLst>
          </p:cNvPr>
          <p:cNvSpPr/>
          <p:nvPr/>
        </p:nvSpPr>
        <p:spPr>
          <a:xfrm>
            <a:off x="11225354" y="1793966"/>
            <a:ext cx="444129" cy="4441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7C06C9F5-1802-CDBA-F73A-99E2F0F192B0}"/>
              </a:ext>
            </a:extLst>
          </p:cNvPr>
          <p:cNvSpPr/>
          <p:nvPr/>
        </p:nvSpPr>
        <p:spPr>
          <a:xfrm>
            <a:off x="5290450" y="1807026"/>
            <a:ext cx="444129" cy="4441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EC72B4BF-F8A1-EAB1-B42B-CE59EA093414}"/>
              </a:ext>
            </a:extLst>
          </p:cNvPr>
          <p:cNvSpPr/>
          <p:nvPr/>
        </p:nvSpPr>
        <p:spPr>
          <a:xfrm>
            <a:off x="6461762" y="3422466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910D9D3A-D497-B0E5-FBFD-8A50ACADB6F0}"/>
              </a:ext>
            </a:extLst>
          </p:cNvPr>
          <p:cNvSpPr/>
          <p:nvPr/>
        </p:nvSpPr>
        <p:spPr>
          <a:xfrm>
            <a:off x="365746" y="3422466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2F447EBC-8A2B-14C8-D2EA-432BC670D47C}"/>
              </a:ext>
            </a:extLst>
          </p:cNvPr>
          <p:cNvSpPr/>
          <p:nvPr/>
        </p:nvSpPr>
        <p:spPr>
          <a:xfrm>
            <a:off x="1850554" y="2364376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BCB341E4-F0C6-83A3-1545-FCEE32B0A852}"/>
              </a:ext>
            </a:extLst>
          </p:cNvPr>
          <p:cNvSpPr/>
          <p:nvPr/>
        </p:nvSpPr>
        <p:spPr>
          <a:xfrm>
            <a:off x="7837715" y="2386146"/>
            <a:ext cx="489609" cy="4963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7167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3283131" y="269059"/>
            <a:ext cx="5625737" cy="1143000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キャリブレーション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1149530" y="1969082"/>
            <a:ext cx="9701349" cy="278579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相手の非言語の反応を良く観察し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相手の内部を良く理解すること。</a:t>
            </a:r>
          </a:p>
        </p:txBody>
      </p:sp>
    </p:spTree>
    <p:extLst>
      <p:ext uri="{BB962C8B-B14F-4D97-AF65-F5344CB8AC3E}">
        <p14:creationId xmlns:p14="http://schemas.microsoft.com/office/powerpoint/2010/main" val="2682259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2" name="AutoShape 4"/>
          <p:cNvSpPr>
            <a:spLocks noChangeArrowheads="1"/>
          </p:cNvSpPr>
          <p:nvPr/>
        </p:nvSpPr>
        <p:spPr bwMode="auto">
          <a:xfrm>
            <a:off x="3575051" y="1196752"/>
            <a:ext cx="4968875" cy="4033838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BEBEB">
                    <a:lumMod val="25000"/>
                  </a:srgbClr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表情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BEBEB">
                    <a:lumMod val="25000"/>
                  </a:srgbClr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しぐさ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BEBEB">
                    <a:lumMod val="25000"/>
                  </a:srgbClr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顔色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BEBEB">
                    <a:lumMod val="25000"/>
                  </a:srgbClr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目の輝き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BEBEB">
                    <a:lumMod val="25000"/>
                  </a:srgbClr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声のトーン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BEBEB">
                    <a:lumMod val="25000"/>
                  </a:srgbClr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話し方　　　　　</a:t>
            </a:r>
            <a:r>
              <a:rPr kumimoji="0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EBEBEB">
                    <a:lumMod val="25000"/>
                  </a:srgbClr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etc</a:t>
            </a:r>
          </a:p>
        </p:txBody>
      </p:sp>
      <p:sp>
        <p:nvSpPr>
          <p:cNvPr id="304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0681" y="373511"/>
            <a:ext cx="8229600" cy="760412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ja-JP" altLang="en-US" sz="4000" dirty="0">
                <a:solidFill>
                  <a:schemeClr val="bg2">
                    <a:lumMod val="25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キャリブレーション</a:t>
            </a:r>
          </a:p>
        </p:txBody>
      </p:sp>
      <p:sp>
        <p:nvSpPr>
          <p:cNvPr id="79876" name="テキスト ボックス 4"/>
          <p:cNvSpPr txBox="1">
            <a:spLocks noChangeArrowheads="1"/>
          </p:cNvSpPr>
          <p:nvPr/>
        </p:nvSpPr>
        <p:spPr bwMode="auto">
          <a:xfrm>
            <a:off x="1847353" y="5519508"/>
            <a:ext cx="83529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Font typeface="Arial" charset="0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buFont typeface="Arial" charset="0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言葉と一致しているか？</a:t>
            </a:r>
          </a:p>
        </p:txBody>
      </p:sp>
    </p:spTree>
    <p:extLst>
      <p:ext uri="{BB962C8B-B14F-4D97-AF65-F5344CB8AC3E}">
        <p14:creationId xmlns:p14="http://schemas.microsoft.com/office/powerpoint/2010/main" val="69688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AutoShape 2"/>
          <p:cNvSpPr>
            <a:spLocks noChangeArrowheads="1"/>
          </p:cNvSpPr>
          <p:nvPr/>
        </p:nvSpPr>
        <p:spPr bwMode="auto">
          <a:xfrm>
            <a:off x="4076700" y="228600"/>
            <a:ext cx="4038600" cy="838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none" anchor="ctr"/>
          <a:lstStyle>
            <a:lvl1pPr eaLnBrk="0" hangingPunct="0">
              <a:buFont typeface="Arial" charset="0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buFont typeface="Arial" charset="0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五感を磨く</a:t>
            </a:r>
          </a:p>
        </p:txBody>
      </p:sp>
      <p:sp>
        <p:nvSpPr>
          <p:cNvPr id="388099" name="AutoShape 3"/>
          <p:cNvSpPr>
            <a:spLocks noChangeArrowheads="1"/>
          </p:cNvSpPr>
          <p:nvPr/>
        </p:nvSpPr>
        <p:spPr bwMode="auto">
          <a:xfrm>
            <a:off x="2362200" y="3352800"/>
            <a:ext cx="7848600" cy="12954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EBEBEB">
                  <a:lumMod val="25000"/>
                </a:srgbClr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83972" name="AutoShape 4"/>
          <p:cNvSpPr>
            <a:spLocks noChangeArrowheads="1"/>
          </p:cNvSpPr>
          <p:nvPr/>
        </p:nvSpPr>
        <p:spPr bwMode="auto">
          <a:xfrm>
            <a:off x="2362200" y="5029200"/>
            <a:ext cx="7848600" cy="12954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buFont typeface="Arial" charset="0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buFont typeface="Arial" charset="0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BEBEB">
                    <a:lumMod val="25000"/>
                  </a:srgbClr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　　</a:t>
            </a:r>
          </a:p>
        </p:txBody>
      </p:sp>
      <p:sp>
        <p:nvSpPr>
          <p:cNvPr id="83973" name="AutoShape 5"/>
          <p:cNvSpPr>
            <a:spLocks noChangeArrowheads="1"/>
          </p:cNvSpPr>
          <p:nvPr/>
        </p:nvSpPr>
        <p:spPr bwMode="auto">
          <a:xfrm>
            <a:off x="2362200" y="1676400"/>
            <a:ext cx="7848600" cy="12954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buFont typeface="Arial" charset="0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buFont typeface="Arial" charset="0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2400" b="0" i="0" u="none" strike="noStrike" kern="1200" cap="none" spc="0" normalizeH="0" baseline="0" noProof="0">
              <a:ln>
                <a:noFill/>
              </a:ln>
              <a:solidFill>
                <a:srgbClr val="EBEBEB">
                  <a:lumMod val="25000"/>
                </a:srgbClr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idx="1"/>
          </p:nvPr>
        </p:nvSpPr>
        <p:spPr>
          <a:xfrm>
            <a:off x="2244384" y="1828800"/>
            <a:ext cx="7019043" cy="4516437"/>
          </a:xfrm>
        </p:spPr>
        <p:txBody>
          <a:bodyPr>
            <a:normAutofit/>
          </a:bodyPr>
          <a:lstStyle/>
          <a:p>
            <a:pPr eaLnBrk="1" hangingPunct="1"/>
            <a:r>
              <a:rPr lang="ja-JP" altLang="en-US" sz="3200" dirty="0">
                <a:solidFill>
                  <a:schemeClr val="bg2">
                    <a:lumMod val="25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ビジュアル </a:t>
            </a:r>
            <a:r>
              <a:rPr lang="en-US" altLang="ja-JP" sz="3200" dirty="0">
                <a:solidFill>
                  <a:schemeClr val="bg2">
                    <a:lumMod val="25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</a:t>
            </a:r>
            <a:r>
              <a:rPr lang="ja-JP" altLang="en-US" sz="3200" dirty="0">
                <a:solidFill>
                  <a:schemeClr val="bg2">
                    <a:lumMod val="25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目）</a:t>
            </a:r>
          </a:p>
          <a:p>
            <a:pPr lvl="1" eaLnBrk="1" hangingPunct="1"/>
            <a:r>
              <a:rPr lang="ja-JP" altLang="en-US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表情、しぐさ、眼の輝き</a:t>
            </a:r>
            <a:endParaRPr lang="ja-JP" altLang="en-US" dirty="0">
              <a:solidFill>
                <a:schemeClr val="bg2">
                  <a:lumMod val="25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eaLnBrk="1" hangingPunct="1"/>
            <a:endParaRPr lang="en-US" altLang="ja-JP" sz="3200" dirty="0">
              <a:solidFill>
                <a:schemeClr val="bg2">
                  <a:lumMod val="25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eaLnBrk="1" hangingPunct="1"/>
            <a:r>
              <a:rPr lang="ja-JP" altLang="en-US" sz="3200" dirty="0">
                <a:solidFill>
                  <a:schemeClr val="bg2">
                    <a:lumMod val="25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オーディトリー</a:t>
            </a:r>
            <a:r>
              <a:rPr lang="en-US" altLang="ja-JP" sz="3200" dirty="0">
                <a:solidFill>
                  <a:schemeClr val="bg2">
                    <a:lumMod val="25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</a:t>
            </a:r>
            <a:r>
              <a:rPr lang="ja-JP" altLang="en-US" sz="3200" dirty="0">
                <a:solidFill>
                  <a:schemeClr val="bg2">
                    <a:lumMod val="25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耳）</a:t>
            </a:r>
          </a:p>
          <a:p>
            <a:pPr lvl="1" eaLnBrk="1" hangingPunct="1"/>
            <a:r>
              <a:rPr lang="ja-JP" altLang="en-US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言葉、トーン、大きさ、スピード</a:t>
            </a:r>
            <a:endParaRPr lang="en-US" altLang="ja-JP" dirty="0">
              <a:solidFill>
                <a:schemeClr val="bg2">
                  <a:lumMod val="25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eaLnBrk="1" hangingPunct="1"/>
            <a:endParaRPr lang="en-US" altLang="ja-JP" sz="3200" dirty="0">
              <a:solidFill>
                <a:schemeClr val="bg2">
                  <a:lumMod val="25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eaLnBrk="1" hangingPunct="1"/>
            <a:r>
              <a:rPr lang="ja-JP" altLang="en-US" sz="3200" dirty="0">
                <a:solidFill>
                  <a:schemeClr val="bg2">
                    <a:lumMod val="25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キネスティック（触感覚）</a:t>
            </a:r>
          </a:p>
          <a:p>
            <a:pPr lvl="1" eaLnBrk="1" hangingPunct="1"/>
            <a:r>
              <a:rPr lang="ja-JP" altLang="en-US" dirty="0">
                <a:solidFill>
                  <a:schemeClr val="bg2">
                    <a:lumMod val="25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共感力</a:t>
            </a:r>
            <a:endParaRPr lang="en-US" altLang="ja-JP" dirty="0">
              <a:solidFill>
                <a:schemeClr val="bg2">
                  <a:lumMod val="25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83975" name="Picture 7" descr="j03391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828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8" descr="HM00374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664" y="3429000"/>
            <a:ext cx="8715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1524000" y="2917826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charset="0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buFont typeface="Arial" charset="0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EBEBEB">
                    <a:lumMod val="25000"/>
                  </a:srgbClr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　　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srgbClr val="EBEBEB">
                  <a:lumMod val="25000"/>
                </a:srgbClr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EBEBEB">
                  <a:lumMod val="25000"/>
                </a:srgbClr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pic>
        <p:nvPicPr>
          <p:cNvPr id="83978" name="Picture 10" descr="j02817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181600"/>
            <a:ext cx="7159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9" name="Picture 11" descr="SY01193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867401"/>
            <a:ext cx="8382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0" name="Picture 12" descr="HM00388_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410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1" name="Picture 13" descr="j03358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4876800"/>
            <a:ext cx="868363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50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FC7B05-48B2-4F61-8E92-E68E2A45F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23" y="0"/>
            <a:ext cx="5120114" cy="1692794"/>
          </a:xfrm>
        </p:spPr>
        <p:txBody>
          <a:bodyPr>
            <a:normAutofit/>
          </a:bodyPr>
          <a:lstStyle/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久田邦博　</a:t>
            </a:r>
            <a:br>
              <a:rPr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（ヒサダ　クニヒロ）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A216C09-93E4-42ED-BFC5-B05F7A870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970" y="3055859"/>
            <a:ext cx="5277967" cy="3303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1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しあわせです感謝グループ　代表   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名古屋市在住　</a:t>
            </a:r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薬剤師研修研究所　所長</a:t>
            </a:r>
            <a:endParaRPr lang="en-US" altLang="ja-JP" sz="1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</a:t>
            </a: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https://www.kunibou.net/</a:t>
            </a:r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講師　作家　薬剤師（薬局・病院非常勤）</a:t>
            </a:r>
            <a:endParaRPr lang="en-US" altLang="ja-JP" sz="1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1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三重大学医学部・名城大学薬学部非常勤講師</a:t>
            </a:r>
            <a:endParaRPr kumimoji="1" lang="en-US" altLang="ja-JP" sz="1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endParaRPr kumimoji="1" lang="en-US" altLang="ja-JP" sz="1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無料オンラインサロン　</a:t>
            </a:r>
            <a:r>
              <a:rPr lang="ja-JP" altLang="en-US" sz="1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がんサポ喫茶止まり木　店主</a:t>
            </a:r>
            <a:b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ZOOM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毎週木曜日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14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時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-15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時、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時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-21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時）</a:t>
            </a:r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7B6EF626-F285-4645-8E90-F5C98B786A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2" r="29130" b="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13" name="Picture 2" descr="インスタグラムのはじめ方～アカウント登録と写真の投稿方法 | 三重県のHP制作会社エフ・ファクトリー">
            <a:extLst>
              <a:ext uri="{FF2B5EF4-FFF2-40B4-BE49-F238E27FC236}">
                <a16:creationId xmlns:a16="http://schemas.microsoft.com/office/drawing/2014/main" id="{6E6D06EF-DF3B-4CEA-B4DB-15CEB1D8C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8" y="1832067"/>
            <a:ext cx="454573" cy="45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2260F52-889A-4A1D-85C9-35EEB31C9AAE}"/>
              </a:ext>
            </a:extLst>
          </p:cNvPr>
          <p:cNvSpPr txBox="1"/>
          <p:nvPr/>
        </p:nvSpPr>
        <p:spPr>
          <a:xfrm>
            <a:off x="832230" y="1851809"/>
            <a:ext cx="2023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hisadakunibou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7" name="Picture 4" descr="Twitterのロゴをダウンロードする方法｜ガイドラインの翻訳付き">
            <a:extLst>
              <a:ext uri="{FF2B5EF4-FFF2-40B4-BE49-F238E27FC236}">
                <a16:creationId xmlns:a16="http://schemas.microsoft.com/office/drawing/2014/main" id="{65C2715C-4879-45E2-9876-4068AB19D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168" y="1743123"/>
            <a:ext cx="587249" cy="58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D7955F-88D8-47DB-B9A3-E8A637365096}"/>
              </a:ext>
            </a:extLst>
          </p:cNvPr>
          <p:cNvSpPr txBox="1"/>
          <p:nvPr/>
        </p:nvSpPr>
        <p:spPr>
          <a:xfrm>
            <a:off x="3077013" y="1876262"/>
            <a:ext cx="2150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＠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hkunibou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9" name="図 8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26D58AA2-6F4D-46A8-A125-EE0ED6DD8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977" y="183468"/>
            <a:ext cx="1522616" cy="1325857"/>
          </a:xfrm>
          <a:prstGeom prst="rect">
            <a:avLst/>
          </a:prstGeom>
        </p:spPr>
      </p:pic>
      <p:pic>
        <p:nvPicPr>
          <p:cNvPr id="18" name="Picture 2" descr="ããã§ã¤ã¹ããã¯ãã®ç»åæ¤ç´¢çµæ">
            <a:extLst>
              <a:ext uri="{FF2B5EF4-FFF2-40B4-BE49-F238E27FC236}">
                <a16:creationId xmlns:a16="http://schemas.microsoft.com/office/drawing/2014/main" id="{9A84BDD9-C739-4898-B8F7-EB6E17E37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 r="12433"/>
          <a:stretch/>
        </p:blipFill>
        <p:spPr bwMode="auto">
          <a:xfrm>
            <a:off x="559263" y="2344233"/>
            <a:ext cx="351741" cy="36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0E41656-26A9-48DE-9D11-A8B26CE21675}"/>
              </a:ext>
            </a:extLst>
          </p:cNvPr>
          <p:cNvSpPr txBox="1"/>
          <p:nvPr/>
        </p:nvSpPr>
        <p:spPr>
          <a:xfrm>
            <a:off x="911004" y="2319679"/>
            <a:ext cx="1226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kunibou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21" name="Picture 2" descr="ãã¢ã¡ãã­ãã®ç»åæ¤ç´¢çµæ">
            <a:extLst>
              <a:ext uri="{FF2B5EF4-FFF2-40B4-BE49-F238E27FC236}">
                <a16:creationId xmlns:a16="http://schemas.microsoft.com/office/drawing/2014/main" id="{A664BC3E-7130-403F-BA8A-2FED3F9A1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4" t="8429" r="29278" b="6964"/>
          <a:stretch/>
        </p:blipFill>
        <p:spPr bwMode="auto">
          <a:xfrm>
            <a:off x="2708169" y="2253460"/>
            <a:ext cx="504056" cy="57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B2D6FA5-9D33-487B-8B00-72B143505293}"/>
              </a:ext>
            </a:extLst>
          </p:cNvPr>
          <p:cNvSpPr txBox="1"/>
          <p:nvPr/>
        </p:nvSpPr>
        <p:spPr>
          <a:xfrm>
            <a:off x="3117601" y="2341656"/>
            <a:ext cx="1759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愛と感謝の伝道師</a:t>
            </a:r>
          </a:p>
        </p:txBody>
      </p:sp>
      <p:pic>
        <p:nvPicPr>
          <p:cNvPr id="5" name="図 4" descr="シャツ, 衣料, 衣類 が含まれている画像&#10;&#10;自動的に生成された説明">
            <a:extLst>
              <a:ext uri="{FF2B5EF4-FFF2-40B4-BE49-F238E27FC236}">
                <a16:creationId xmlns:a16="http://schemas.microsoft.com/office/drawing/2014/main" id="{04CB02E9-014D-48BB-B41C-5909A90C33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848" y="3414067"/>
            <a:ext cx="2099509" cy="335028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6360838-8C7D-4C54-B924-E6F953E66A27}"/>
              </a:ext>
            </a:extLst>
          </p:cNvPr>
          <p:cNvSpPr txBox="1"/>
          <p:nvPr/>
        </p:nvSpPr>
        <p:spPr>
          <a:xfrm>
            <a:off x="7989043" y="6035820"/>
            <a:ext cx="326912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Amazon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ランキング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4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部門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1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位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著書：「死ぬまでに読んでおけ」　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C87C693-01BB-435C-8203-039BDE861249}"/>
              </a:ext>
            </a:extLst>
          </p:cNvPr>
          <p:cNvSpPr txBox="1"/>
          <p:nvPr/>
        </p:nvSpPr>
        <p:spPr>
          <a:xfrm>
            <a:off x="1104166" y="1424915"/>
            <a:ext cx="2975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Mail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：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info@kunibou.net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05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B2C10089-C6A7-4920-BCF0-D715C2C339C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24311524"/>
              </p:ext>
            </p:extLst>
          </p:nvPr>
        </p:nvGraphicFramePr>
        <p:xfrm>
          <a:off x="0" y="831850"/>
          <a:ext cx="11407775" cy="570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033255-E9D1-4B2B-B349-5476B145059E}"/>
              </a:ext>
            </a:extLst>
          </p:cNvPr>
          <p:cNvSpPr txBox="1"/>
          <p:nvPr/>
        </p:nvSpPr>
        <p:spPr>
          <a:xfrm>
            <a:off x="8024232" y="6540350"/>
            <a:ext cx="392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しあわせです感謝グループ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 © 2021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AA5BAA-88B9-45C5-AFAF-20F0D7A07268}"/>
              </a:ext>
            </a:extLst>
          </p:cNvPr>
          <p:cNvSpPr txBox="1"/>
          <p:nvPr/>
        </p:nvSpPr>
        <p:spPr>
          <a:xfrm>
            <a:off x="2634343" y="139992"/>
            <a:ext cx="6923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今後求められる薬剤師の能力</a:t>
            </a:r>
          </a:p>
        </p:txBody>
      </p:sp>
    </p:spTree>
    <p:extLst>
      <p:ext uri="{BB962C8B-B14F-4D97-AF65-F5344CB8AC3E}">
        <p14:creationId xmlns:p14="http://schemas.microsoft.com/office/powerpoint/2010/main" val="1206515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4395E4A-0709-34C3-A205-60248F14C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1168833"/>
            <a:ext cx="5275216" cy="568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B907B134-F448-449F-D818-C0B9BE4C1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34" y="2039981"/>
            <a:ext cx="4746172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 err="1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DiSC</a:t>
            </a:r>
            <a:r>
              <a:rPr lang="ja-JP" altLang="en-US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とは</a:t>
            </a:r>
          </a:p>
          <a:p>
            <a:pPr>
              <a:spcBef>
                <a:spcPct val="50000"/>
              </a:spcBef>
            </a:pPr>
            <a:r>
              <a:rPr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人間にはそれぞれの行動傾向があり、その動機や欲求が異なります。</a:t>
            </a:r>
          </a:p>
          <a:p>
            <a:pPr>
              <a:spcBef>
                <a:spcPct val="50000"/>
              </a:spcBef>
            </a:pPr>
            <a:r>
              <a:rPr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 </a:t>
            </a:r>
            <a:r>
              <a:rPr lang="en-US" altLang="ja-JP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"</a:t>
            </a:r>
            <a:r>
              <a:rPr lang="en-US" altLang="ja-JP" sz="1600" dirty="0" err="1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DiSC</a:t>
            </a:r>
            <a:r>
              <a:rPr lang="en-US" altLang="ja-JP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"</a:t>
            </a:r>
            <a:r>
              <a:rPr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とはこの人間の行動傾向を「</a:t>
            </a:r>
            <a:r>
              <a:rPr lang="en-US" altLang="ja-JP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D</a:t>
            </a:r>
            <a:r>
              <a:rPr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（主導）」「</a:t>
            </a:r>
            <a:r>
              <a:rPr lang="en-US" altLang="ja-JP" sz="1600" dirty="0" err="1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i</a:t>
            </a:r>
            <a:r>
              <a:rPr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（感化）」「</a:t>
            </a:r>
            <a:r>
              <a:rPr lang="en-US" altLang="ja-JP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</a:t>
            </a:r>
            <a:r>
              <a:rPr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（安定）」「</a:t>
            </a:r>
            <a:r>
              <a:rPr lang="en-US" altLang="ja-JP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C</a:t>
            </a:r>
            <a:r>
              <a:rPr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（慎重）」の</a:t>
            </a:r>
            <a:r>
              <a:rPr lang="en-US" altLang="ja-JP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4</a:t>
            </a:r>
            <a:r>
              <a:rPr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つの要素の強弱バランスで認識するための理論です。</a:t>
            </a:r>
            <a:r>
              <a:rPr lang="en-US" altLang="ja-JP" sz="1600" dirty="0" err="1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DiSC</a:t>
            </a:r>
            <a:r>
              <a:rPr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ラーニングシステムは、その理論を用いて自分がどの行動傾向であるかを理解し、自己と他者への認識を深めることによって、様々な場面での、具体的な行動指針に導きます。 </a:t>
            </a:r>
          </a:p>
        </p:txBody>
      </p:sp>
      <p:sp>
        <p:nvSpPr>
          <p:cNvPr id="2053" name="Text Box 5">
            <a:extLst>
              <a:ext uri="{FF2B5EF4-FFF2-40B4-BE49-F238E27FC236}">
                <a16:creationId xmlns:a16="http://schemas.microsoft.com/office/drawing/2014/main" id="{837064D2-AC92-FA2F-AEE5-9E48615B0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453002"/>
            <a:ext cx="8610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自己理解することにより、他者理解に繋がります。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B2C10089-C6A7-4920-BCF0-D715C2C339C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69794111"/>
              </p:ext>
            </p:extLst>
          </p:nvPr>
        </p:nvGraphicFramePr>
        <p:xfrm>
          <a:off x="0" y="831850"/>
          <a:ext cx="11407775" cy="570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033255-E9D1-4B2B-B349-5476B145059E}"/>
              </a:ext>
            </a:extLst>
          </p:cNvPr>
          <p:cNvSpPr txBox="1"/>
          <p:nvPr/>
        </p:nvSpPr>
        <p:spPr>
          <a:xfrm>
            <a:off x="8024232" y="6540350"/>
            <a:ext cx="392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しあわせです感謝グループ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 © 2021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AA5BAA-88B9-45C5-AFAF-20F0D7A07268}"/>
              </a:ext>
            </a:extLst>
          </p:cNvPr>
          <p:cNvSpPr txBox="1"/>
          <p:nvPr/>
        </p:nvSpPr>
        <p:spPr>
          <a:xfrm>
            <a:off x="2634343" y="139992"/>
            <a:ext cx="6923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今後求められる薬剤師の能力</a:t>
            </a:r>
          </a:p>
        </p:txBody>
      </p:sp>
    </p:spTree>
    <p:extLst>
      <p:ext uri="{BB962C8B-B14F-4D97-AF65-F5344CB8AC3E}">
        <p14:creationId xmlns:p14="http://schemas.microsoft.com/office/powerpoint/2010/main" val="2682212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DBE33B5-3BCC-490A-B188-817E59609DD4}"/>
              </a:ext>
            </a:extLst>
          </p:cNvPr>
          <p:cNvCxnSpPr/>
          <p:nvPr/>
        </p:nvCxnSpPr>
        <p:spPr>
          <a:xfrm>
            <a:off x="2159725" y="2403565"/>
            <a:ext cx="256032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55E73CC9-9F26-4BE4-A8FF-12552AA64064}"/>
              </a:ext>
            </a:extLst>
          </p:cNvPr>
          <p:cNvCxnSpPr>
            <a:cxnSpLocks/>
          </p:cNvCxnSpPr>
          <p:nvPr/>
        </p:nvCxnSpPr>
        <p:spPr>
          <a:xfrm>
            <a:off x="7733216" y="2450477"/>
            <a:ext cx="24296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0759808-3B30-45E2-A255-6A1099059B21}"/>
              </a:ext>
            </a:extLst>
          </p:cNvPr>
          <p:cNvCxnSpPr/>
          <p:nvPr/>
        </p:nvCxnSpPr>
        <p:spPr>
          <a:xfrm>
            <a:off x="1828800" y="1959429"/>
            <a:ext cx="330925" cy="44413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CEC428F1-EC74-4290-B3E7-872E50F94112}"/>
              </a:ext>
            </a:extLst>
          </p:cNvPr>
          <p:cNvCxnSpPr>
            <a:cxnSpLocks/>
          </p:cNvCxnSpPr>
          <p:nvPr/>
        </p:nvCxnSpPr>
        <p:spPr>
          <a:xfrm flipV="1">
            <a:off x="1846217" y="2403565"/>
            <a:ext cx="330925" cy="44413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E7AC96E1-D94E-4A2F-9B80-DFABB3F605AD}"/>
              </a:ext>
            </a:extLst>
          </p:cNvPr>
          <p:cNvCxnSpPr/>
          <p:nvPr/>
        </p:nvCxnSpPr>
        <p:spPr>
          <a:xfrm>
            <a:off x="9814566" y="1965959"/>
            <a:ext cx="330925" cy="44413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62CB5D60-BC7B-46BA-822D-9B4B5EA0ACA2}"/>
              </a:ext>
            </a:extLst>
          </p:cNvPr>
          <p:cNvCxnSpPr>
            <a:cxnSpLocks/>
          </p:cNvCxnSpPr>
          <p:nvPr/>
        </p:nvCxnSpPr>
        <p:spPr>
          <a:xfrm flipV="1">
            <a:off x="9831983" y="2410095"/>
            <a:ext cx="330925" cy="44413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3804414E-10E1-4480-AD65-0E137A9C6E45}"/>
              </a:ext>
            </a:extLst>
          </p:cNvPr>
          <p:cNvCxnSpPr>
            <a:cxnSpLocks/>
          </p:cNvCxnSpPr>
          <p:nvPr/>
        </p:nvCxnSpPr>
        <p:spPr>
          <a:xfrm flipH="1">
            <a:off x="4720045" y="1965959"/>
            <a:ext cx="330925" cy="44413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86B502F2-C3FF-424D-9E21-E50141E14641}"/>
              </a:ext>
            </a:extLst>
          </p:cNvPr>
          <p:cNvCxnSpPr>
            <a:cxnSpLocks/>
          </p:cNvCxnSpPr>
          <p:nvPr/>
        </p:nvCxnSpPr>
        <p:spPr>
          <a:xfrm flipH="1" flipV="1">
            <a:off x="4737462" y="2410095"/>
            <a:ext cx="330925" cy="44413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067C2289-E05B-4502-A0BF-E8DE9378EB40}"/>
              </a:ext>
            </a:extLst>
          </p:cNvPr>
          <p:cNvCxnSpPr>
            <a:cxnSpLocks/>
          </p:cNvCxnSpPr>
          <p:nvPr/>
        </p:nvCxnSpPr>
        <p:spPr>
          <a:xfrm flipH="1">
            <a:off x="7715799" y="1992086"/>
            <a:ext cx="330925" cy="44413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314AF715-2EE9-4E1E-ABE8-33F7F4C972AA}"/>
              </a:ext>
            </a:extLst>
          </p:cNvPr>
          <p:cNvCxnSpPr>
            <a:cxnSpLocks/>
          </p:cNvCxnSpPr>
          <p:nvPr/>
        </p:nvCxnSpPr>
        <p:spPr>
          <a:xfrm flipH="1" flipV="1">
            <a:off x="7733216" y="2436222"/>
            <a:ext cx="330925" cy="44413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楕円 16">
            <a:extLst>
              <a:ext uri="{FF2B5EF4-FFF2-40B4-BE49-F238E27FC236}">
                <a16:creationId xmlns:a16="http://schemas.microsoft.com/office/drawing/2014/main" id="{E4599A0E-76CF-4CB2-986D-2D5D55AC5E8F}"/>
              </a:ext>
            </a:extLst>
          </p:cNvPr>
          <p:cNvSpPr/>
          <p:nvPr/>
        </p:nvSpPr>
        <p:spPr>
          <a:xfrm>
            <a:off x="8408127" y="3862250"/>
            <a:ext cx="1227908" cy="10189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0" dirty="0">
                <a:solidFill>
                  <a:sysClr val="windowText" lastClr="000000"/>
                </a:solidFill>
                <a:latin typeface="HGP平成角ｺﾞｼｯｸ体W9" panose="020B0A00000000000000" pitchFamily="50" charset="-128"/>
                <a:ea typeface="HGP平成角ｺﾞｼｯｸ体W9" panose="020B0A00000000000000" pitchFamily="50" charset="-128"/>
              </a:rPr>
              <a:t>B</a:t>
            </a:r>
            <a:endParaRPr kumimoji="1" lang="ja-JP" altLang="en-US" sz="8000" dirty="0">
              <a:solidFill>
                <a:sysClr val="windowText" lastClr="000000"/>
              </a:solidFill>
              <a:latin typeface="HGP平成角ｺﾞｼｯｸ体W9" panose="020B0A00000000000000" pitchFamily="50" charset="-128"/>
              <a:ea typeface="HGP平成角ｺﾞｼｯｸ体W9" panose="020B0A00000000000000" pitchFamily="50" charset="-128"/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A4DEFC85-1F8D-4754-B20B-F6FB4CFA438F}"/>
              </a:ext>
            </a:extLst>
          </p:cNvPr>
          <p:cNvSpPr/>
          <p:nvPr/>
        </p:nvSpPr>
        <p:spPr>
          <a:xfrm>
            <a:off x="3000103" y="3862250"/>
            <a:ext cx="1227908" cy="10189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0" dirty="0">
                <a:solidFill>
                  <a:sysClr val="windowText" lastClr="000000"/>
                </a:solidFill>
                <a:latin typeface="HGP平成角ｺﾞｼｯｸ体W9" panose="020B0A00000000000000" pitchFamily="50" charset="-128"/>
                <a:ea typeface="HGP平成角ｺﾞｼｯｸ体W9" panose="020B0A00000000000000" pitchFamily="50" charset="-128"/>
              </a:rPr>
              <a:t>A</a:t>
            </a:r>
            <a:endParaRPr kumimoji="1" lang="ja-JP" altLang="en-US" sz="8000" dirty="0">
              <a:solidFill>
                <a:sysClr val="windowText" lastClr="000000"/>
              </a:solidFill>
              <a:latin typeface="HGP平成角ｺﾞｼｯｸ体W9" panose="020B0A00000000000000" pitchFamily="50" charset="-128"/>
              <a:ea typeface="HGP平成角ｺﾞｼｯｸ体W9" panose="02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3977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52D90BB3-2515-4E8F-9EFC-8246BCAF4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279" y="73711"/>
            <a:ext cx="10497367" cy="1519958"/>
          </a:xfrm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どんな共通点があるグループでしょうか？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0C15057-F2A7-46B4-A1DC-140BBFD3C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4560" y="965812"/>
            <a:ext cx="8444785" cy="5585619"/>
          </a:xfrm>
        </p:spPr>
        <p:txBody>
          <a:bodyPr anchor="ctr">
            <a:normAutofit/>
          </a:bodyPr>
          <a:lstStyle/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毎週木曜日　イベントで深夜まで大笑い</a:t>
            </a:r>
            <a:endParaRPr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バーチャル遠足に出掛けてはしゃぐ！</a:t>
            </a:r>
            <a:endParaRPr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大晦日にカウントダウンパーティをする</a:t>
            </a:r>
            <a:endParaRPr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メイクしてポスター写真を作る</a:t>
            </a:r>
          </a:p>
        </p:txBody>
      </p:sp>
    </p:spTree>
    <p:extLst>
      <p:ext uri="{BB962C8B-B14F-4D97-AF65-F5344CB8AC3E}">
        <p14:creationId xmlns:p14="http://schemas.microsoft.com/office/powerpoint/2010/main" val="716752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4D146F-CACE-4E89-955E-380E246D3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362" y="328141"/>
            <a:ext cx="10515600" cy="1325563"/>
          </a:xfrm>
        </p:spPr>
        <p:txBody>
          <a:bodyPr/>
          <a:lstStyle/>
          <a:p>
            <a:r>
              <a:rPr kumimoji="1"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正解は、がん患者繋がり</a:t>
            </a:r>
          </a:p>
        </p:txBody>
      </p:sp>
      <p:pic>
        <p:nvPicPr>
          <p:cNvPr id="5" name="図 4" descr="カレンダー が含まれている画像&#10;&#10;自動的に生成された説明">
            <a:extLst>
              <a:ext uri="{FF2B5EF4-FFF2-40B4-BE49-F238E27FC236}">
                <a16:creationId xmlns:a16="http://schemas.microsoft.com/office/drawing/2014/main" id="{05EB8BE1-AA9C-4DB8-838E-154938768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25" y="3105150"/>
            <a:ext cx="2653382" cy="3752850"/>
          </a:xfrm>
          <a:prstGeom prst="rect">
            <a:avLst/>
          </a:prstGeom>
        </p:spPr>
      </p:pic>
      <p:pic>
        <p:nvPicPr>
          <p:cNvPr id="7" name="図 6" descr="男性の顔の写真のコラージュ&#10;&#10;中程度の精度で自動的に生成された説明">
            <a:extLst>
              <a:ext uri="{FF2B5EF4-FFF2-40B4-BE49-F238E27FC236}">
                <a16:creationId xmlns:a16="http://schemas.microsoft.com/office/drawing/2014/main" id="{F74B1C92-42A2-4B6F-8771-C260E723C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" y="1981845"/>
            <a:ext cx="6743763" cy="48761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3F3B112-31E3-4497-AFCD-0C1EE279C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658" y="2821570"/>
            <a:ext cx="2847342" cy="403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 descr="カレンダー&#10;&#10;中程度の精度で自動的に生成された説明">
            <a:extLst>
              <a:ext uri="{FF2B5EF4-FFF2-40B4-BE49-F238E27FC236}">
                <a16:creationId xmlns:a16="http://schemas.microsoft.com/office/drawing/2014/main" id="{5520AD49-B407-471D-B904-5F859AD4C4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25" y="0"/>
            <a:ext cx="5520267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662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6">
            <a:extLst>
              <a:ext uri="{FF2B5EF4-FFF2-40B4-BE49-F238E27FC236}">
                <a16:creationId xmlns:a16="http://schemas.microsoft.com/office/drawing/2014/main" id="{502B9DCE-67AC-4B78-98C4-D8B2B00328DB}"/>
              </a:ext>
            </a:extLst>
          </p:cNvPr>
          <p:cNvSpPr txBox="1">
            <a:spLocks/>
          </p:cNvSpPr>
          <p:nvPr/>
        </p:nvSpPr>
        <p:spPr>
          <a:xfrm>
            <a:off x="0" y="2223841"/>
            <a:ext cx="12192000" cy="12635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3600" b="1" kern="1200">
                <a:solidFill>
                  <a:schemeClr val="tx1"/>
                </a:solidFill>
                <a:latin typeface="メイリオ" panose="020B0604030504040204" pitchFamily="50" charset="-128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/>
                <a:ea typeface="UD デジタル 教科書体 NK-B"/>
                <a:cs typeface="+mn-cs"/>
              </a:rPr>
              <a:t>「無意識の偏ったモノの見方」のこと</a:t>
            </a:r>
          </a:p>
        </p:txBody>
      </p:sp>
      <p:sp>
        <p:nvSpPr>
          <p:cNvPr id="3" name="テキスト プレースホルダー 6">
            <a:extLst>
              <a:ext uri="{FF2B5EF4-FFF2-40B4-BE49-F238E27FC236}">
                <a16:creationId xmlns:a16="http://schemas.microsoft.com/office/drawing/2014/main" id="{9F3CDA8B-8426-4C7D-8B79-8208406E4508}"/>
              </a:ext>
            </a:extLst>
          </p:cNvPr>
          <p:cNvSpPr txBox="1">
            <a:spLocks/>
          </p:cNvSpPr>
          <p:nvPr/>
        </p:nvSpPr>
        <p:spPr>
          <a:xfrm>
            <a:off x="1" y="-1028"/>
            <a:ext cx="12192000" cy="11245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3200" b="1" kern="1200">
                <a:solidFill>
                  <a:schemeClr val="tx1"/>
                </a:solidFill>
                <a:latin typeface="メイリオ" panose="020B0604030504040204" pitchFamily="50" charset="-128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UD デジタル 教科書体 NK-B"/>
                <a:cs typeface="+mn-cs"/>
              </a:rPr>
              <a:t>アンコンシャスバイアス（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UD デジタル 教科書体 NK-B"/>
                <a:cs typeface="+mn-cs"/>
              </a:rPr>
              <a:t>unconscious bias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UD デジタル 教科書体 NK-B"/>
                <a:cs typeface="+mn-cs"/>
              </a:rPr>
              <a:t>）とは？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A24A4C1E-5EC3-41E5-81C2-DEBCB732ED62}"/>
              </a:ext>
            </a:extLst>
          </p:cNvPr>
          <p:cNvCxnSpPr>
            <a:cxnSpLocks/>
          </p:cNvCxnSpPr>
          <p:nvPr/>
        </p:nvCxnSpPr>
        <p:spPr>
          <a:xfrm>
            <a:off x="1203650" y="3269011"/>
            <a:ext cx="9517223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B6F2D39-75BF-4FFC-A392-F11569FC1637}"/>
              </a:ext>
            </a:extLst>
          </p:cNvPr>
          <p:cNvSpPr txBox="1"/>
          <p:nvPr/>
        </p:nvSpPr>
        <p:spPr>
          <a:xfrm>
            <a:off x="1714945" y="3513066"/>
            <a:ext cx="849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/>
                <a:ea typeface="UD デジタル 教科書体 NK-B"/>
                <a:cs typeface="+mn-cs"/>
              </a:rPr>
              <a:t>（「無意識の思いこみ」「無意識の偏見」「無意識バイアス」とも表現される）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B"/>
              <a:ea typeface="UD デジタル 教科書体 NK-B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21C995F-3C5B-4140-BB64-F6BD3D8DD180}"/>
              </a:ext>
            </a:extLst>
          </p:cNvPr>
          <p:cNvSpPr txBox="1"/>
          <p:nvPr/>
        </p:nvSpPr>
        <p:spPr>
          <a:xfrm>
            <a:off x="74645" y="4815041"/>
            <a:ext cx="11725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/>
                <a:ea typeface="UD デジタル 教科書体 NK-B"/>
                <a:cs typeface="+mn-cs"/>
              </a:rPr>
              <a:t>アンコンシャスバイアスは日常にあふれていて、誰にでもある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B"/>
              <a:ea typeface="UD デジタル 教科書体 NK-B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725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75F054-6694-454F-BB98-2EFED6ADC3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99226" y="367423"/>
            <a:ext cx="7193547" cy="576262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4400" dirty="0">
                <a:latin typeface="HGP平成角ｺﾞｼｯｸ体W9" panose="020B0A00000000000000" pitchFamily="50" charset="-128"/>
                <a:ea typeface="HGP平成角ｺﾞｼｯｸ体W9" panose="020B0A00000000000000" pitchFamily="50" charset="-128"/>
              </a:rPr>
              <a:t>システム</a:t>
            </a:r>
            <a:r>
              <a:rPr lang="ja-JP" altLang="en-US" sz="4400" dirty="0">
                <a:latin typeface="HGP平成角ｺﾞｼｯｸ体W9" panose="020B0A00000000000000" pitchFamily="50" charset="-128"/>
                <a:ea typeface="HGP平成角ｺﾞｼｯｸ体W9" panose="020B0A00000000000000" pitchFamily="50" charset="-128"/>
              </a:rPr>
              <a:t>思考</a:t>
            </a:r>
            <a:endParaRPr kumimoji="1" lang="ja-JP" altLang="en-US" sz="4400" dirty="0">
              <a:latin typeface="HGP平成角ｺﾞｼｯｸ体W9" panose="020B0A00000000000000" pitchFamily="50" charset="-128"/>
              <a:ea typeface="HGP平成角ｺﾞｼｯｸ体W9" panose="020B0A00000000000000" pitchFamily="50" charset="-128"/>
            </a:endParaRPr>
          </a:p>
        </p:txBody>
      </p:sp>
      <p:graphicFrame>
        <p:nvGraphicFramePr>
          <p:cNvPr id="8" name="コンテンツ プレースホルダー 7">
            <a:extLst>
              <a:ext uri="{FF2B5EF4-FFF2-40B4-BE49-F238E27FC236}">
                <a16:creationId xmlns:a16="http://schemas.microsoft.com/office/drawing/2014/main" id="{1DD10ABE-AE35-408B-B74E-1A26A99167B9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976812" y="137521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11855-3648-4834-AA04-A289DFFCAEB2}"/>
              </a:ext>
            </a:extLst>
          </p:cNvPr>
          <p:cNvSpPr/>
          <p:nvPr/>
        </p:nvSpPr>
        <p:spPr>
          <a:xfrm>
            <a:off x="3364412" y="919963"/>
            <a:ext cx="8128000" cy="541866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平成角ｺﾞｼｯｸ体W9" panose="020B0A00000000000000" pitchFamily="50" charset="-128"/>
              <a:ea typeface="HGP平成角ｺﾞｼｯｸ体W9" panose="020B0A00000000000000" pitchFamily="50" charset="-128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平成角ｺﾞｼｯｸ体W9" panose="020B0A00000000000000" pitchFamily="50" charset="-128"/>
              <a:ea typeface="HGP平成角ｺﾞｼｯｸ体W9" panose="020B0A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平成角ｺﾞｼｯｸ体W9" panose="020B0A00000000000000" pitchFamily="50" charset="-128"/>
              <a:ea typeface="HGP平成角ｺﾞｼｯｸ体W9" panose="020B0A00000000000000" pitchFamily="50" charset="-128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平成角ｺﾞｼｯｸ体W9" panose="020B0A00000000000000" pitchFamily="50" charset="-128"/>
              <a:ea typeface="HGP平成角ｺﾞｼｯｸ体W9" panose="020B0A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平成角ｺﾞｼｯｸ体W9" panose="020B0A00000000000000" pitchFamily="50" charset="-128"/>
              <a:ea typeface="HGP平成角ｺﾞｼｯｸ体W9" panose="020B0A00000000000000" pitchFamily="50" charset="-128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平成角ｺﾞｼｯｸ体W9" panose="020B0A00000000000000" pitchFamily="50" charset="-128"/>
              <a:ea typeface="HGP平成角ｺﾞｼｯｸ体W9" panose="020B0A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48379AE-881B-4E87-AB80-0464B41800FB}"/>
              </a:ext>
            </a:extLst>
          </p:cNvPr>
          <p:cNvSpPr txBox="1"/>
          <p:nvPr/>
        </p:nvSpPr>
        <p:spPr>
          <a:xfrm>
            <a:off x="5410986" y="6466788"/>
            <a:ext cx="663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M.H Bazerman/D.A Moore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 行動意思決定論　バイアスの罠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 descr="食品, 持つ が含まれている画像&#10;&#10;自動的に生成された説明">
            <a:extLst>
              <a:ext uri="{FF2B5EF4-FFF2-40B4-BE49-F238E27FC236}">
                <a16:creationId xmlns:a16="http://schemas.microsoft.com/office/drawing/2014/main" id="{6DA3426F-C560-4BF2-AB6F-6E7F99257F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3" b="92227" l="7113" r="92803">
                        <a14:foregroundMark x1="7113" y1="34934" x2="7113" y2="34934"/>
                        <a14:foregroundMark x1="42760" y1="7773" x2="42760" y2="7773"/>
                        <a14:foregroundMark x1="92887" y1="39825" x2="92887" y2="39825"/>
                        <a14:foregroundMark x1="76291" y1="92227" x2="77138" y2="92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821" y="1194675"/>
            <a:ext cx="1860380" cy="1803671"/>
          </a:xfrm>
          <a:prstGeom prst="rect">
            <a:avLst/>
          </a:prstGeom>
        </p:spPr>
      </p:pic>
      <p:pic>
        <p:nvPicPr>
          <p:cNvPr id="10" name="図 9" descr="食品, 持つ が含まれている画像&#10;&#10;自動的に生成された説明">
            <a:extLst>
              <a:ext uri="{FF2B5EF4-FFF2-40B4-BE49-F238E27FC236}">
                <a16:creationId xmlns:a16="http://schemas.microsoft.com/office/drawing/2014/main" id="{B6541489-4E7C-4281-BEA0-5C13BF237E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3" b="92227" l="7113" r="92803">
                        <a14:foregroundMark x1="7113" y1="34934" x2="7113" y2="34934"/>
                        <a14:foregroundMark x1="42760" y1="7773" x2="42760" y2="7773"/>
                        <a14:foregroundMark x1="92887" y1="39825" x2="92887" y2="39825"/>
                        <a14:foregroundMark x1="76291" y1="92227" x2="77138" y2="92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03" y="3470492"/>
            <a:ext cx="1860380" cy="180367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CD6F415-6072-4557-9D89-FBB977D80BBB}"/>
              </a:ext>
            </a:extLst>
          </p:cNvPr>
          <p:cNvSpPr txBox="1"/>
          <p:nvPr/>
        </p:nvSpPr>
        <p:spPr>
          <a:xfrm>
            <a:off x="9468849" y="1727178"/>
            <a:ext cx="2124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大脳基底核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BE29D7B-A320-4780-B3C2-D9C8CD88F3B4}"/>
              </a:ext>
            </a:extLst>
          </p:cNvPr>
          <p:cNvSpPr txBox="1"/>
          <p:nvPr/>
        </p:nvSpPr>
        <p:spPr>
          <a:xfrm>
            <a:off x="9596995" y="3946503"/>
            <a:ext cx="2124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前頭前皮質</a:t>
            </a: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3BB296FE-D2A0-4F6B-B999-A9E10B5D2D8F}"/>
              </a:ext>
            </a:extLst>
          </p:cNvPr>
          <p:cNvSpPr/>
          <p:nvPr/>
        </p:nvSpPr>
        <p:spPr>
          <a:xfrm>
            <a:off x="8305711" y="1727178"/>
            <a:ext cx="391613" cy="34724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95B25675-E143-4D39-9253-A08720B9CAA6}"/>
              </a:ext>
            </a:extLst>
          </p:cNvPr>
          <p:cNvSpPr/>
          <p:nvPr/>
        </p:nvSpPr>
        <p:spPr>
          <a:xfrm>
            <a:off x="7598003" y="3675485"/>
            <a:ext cx="859279" cy="69684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7537042-8B2E-4580-BA6E-46B7A08BCA00}"/>
              </a:ext>
            </a:extLst>
          </p:cNvPr>
          <p:cNvSpPr txBox="1"/>
          <p:nvPr/>
        </p:nvSpPr>
        <p:spPr>
          <a:xfrm>
            <a:off x="4702180" y="1620815"/>
            <a:ext cx="2568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エネルギー消費　小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D3A7365-A1C1-4931-983D-4AE99830ADDB}"/>
              </a:ext>
            </a:extLst>
          </p:cNvPr>
          <p:cNvSpPr txBox="1"/>
          <p:nvPr/>
        </p:nvSpPr>
        <p:spPr>
          <a:xfrm>
            <a:off x="4683996" y="4008058"/>
            <a:ext cx="2568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エネルギー消費　大</a:t>
            </a:r>
          </a:p>
        </p:txBody>
      </p:sp>
    </p:spTree>
    <p:extLst>
      <p:ext uri="{BB962C8B-B14F-4D97-AF65-F5344CB8AC3E}">
        <p14:creationId xmlns:p14="http://schemas.microsoft.com/office/powerpoint/2010/main" val="26442315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6">
            <a:extLst>
              <a:ext uri="{FF2B5EF4-FFF2-40B4-BE49-F238E27FC236}">
                <a16:creationId xmlns:a16="http://schemas.microsoft.com/office/drawing/2014/main" id="{415D9AAA-0BF2-4FAD-88DA-513D3034F524}"/>
              </a:ext>
            </a:extLst>
          </p:cNvPr>
          <p:cNvSpPr txBox="1">
            <a:spLocks/>
          </p:cNvSpPr>
          <p:nvPr/>
        </p:nvSpPr>
        <p:spPr>
          <a:xfrm>
            <a:off x="1" y="-1028"/>
            <a:ext cx="12192000" cy="11245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3200" b="1" kern="1200">
                <a:solidFill>
                  <a:schemeClr val="tx1"/>
                </a:solidFill>
                <a:latin typeface="メイリオ" panose="020B0604030504040204" pitchFamily="50" charset="-128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B"/>
                <a:ea typeface="UD デジタル 教科書体 NK-B"/>
                <a:cs typeface="+mn-cs"/>
              </a:rPr>
              <a:t>代表的なアンコンシャスバイアス</a:t>
            </a:r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44B44A86-80E3-4B6F-816F-E708585ADAF8}"/>
              </a:ext>
            </a:extLst>
          </p:cNvPr>
          <p:cNvGraphicFramePr>
            <a:graphicFrameLocks noGrp="1"/>
          </p:cNvGraphicFramePr>
          <p:nvPr/>
        </p:nvGraphicFramePr>
        <p:xfrm>
          <a:off x="431004" y="1596554"/>
          <a:ext cx="11520000" cy="259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000">
                  <a:extLst>
                    <a:ext uri="{9D8B030D-6E8A-4147-A177-3AD203B41FA5}">
                      <a16:colId xmlns:a16="http://schemas.microsoft.com/office/drawing/2014/main" val="2486712594"/>
                    </a:ext>
                  </a:extLst>
                </a:gridCol>
                <a:gridCol w="9000000">
                  <a:extLst>
                    <a:ext uri="{9D8B030D-6E8A-4147-A177-3AD203B41FA5}">
                      <a16:colId xmlns:a16="http://schemas.microsoft.com/office/drawing/2014/main" val="241896730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ステレオタイプ</a:t>
                      </a:r>
                    </a:p>
                  </a:txBody>
                  <a:tcPr marL="84011" marR="84011" marT="42005" marB="42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属性をもとに、先入観や固定観念で決めつけてしまう</a:t>
                      </a:r>
                      <a:endParaRPr lang="en-US" altLang="ja-JP" sz="1800" b="0" dirty="0">
                        <a:solidFill>
                          <a:schemeClr val="tx1"/>
                        </a:solidFill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</a:txBody>
                  <a:tcPr marL="84011" marR="84011" marT="42005" marB="42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26041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正常性バイアス</a:t>
                      </a:r>
                      <a:endParaRPr kumimoji="1" lang="en-US" altLang="ja-JP" sz="1800" b="0" dirty="0">
                        <a:solidFill>
                          <a:schemeClr val="tx1"/>
                        </a:solidFill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</a:txBody>
                  <a:tcPr marL="84011" marR="84011" marT="42005" marB="42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「私は大丈夫」と、自分に都合のいいように思い込んでしまう</a:t>
                      </a:r>
                      <a:endParaRPr kumimoji="1" lang="en-US" altLang="ja-JP" sz="1800" b="0" dirty="0">
                        <a:solidFill>
                          <a:schemeClr val="tx1"/>
                        </a:solidFill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</a:txBody>
                  <a:tcPr marL="84011" marR="84011" marT="42005" marB="42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64776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確証バイアス</a:t>
                      </a:r>
                      <a:endParaRPr kumimoji="1" lang="en-US" altLang="ja-JP" sz="1800" b="0" dirty="0">
                        <a:solidFill>
                          <a:schemeClr val="tx1"/>
                        </a:solidFill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</a:txBody>
                  <a:tcPr marL="84011" marR="84011" marT="42005" marB="42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自分の考えにあう情報や都合のいい情報ばかりに目がいったり、集めたりしてしまう</a:t>
                      </a:r>
                    </a:p>
                  </a:txBody>
                  <a:tcPr marL="84011" marR="84011" marT="42005" marB="42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84478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現状維持バイアス</a:t>
                      </a:r>
                      <a:endParaRPr kumimoji="1" lang="en-US" altLang="ja-JP" sz="1800" b="0" dirty="0">
                        <a:solidFill>
                          <a:schemeClr val="tx1"/>
                        </a:solidFill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</a:txBody>
                  <a:tcPr marL="84011" marR="84011" marT="42005" marB="42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現状維持を望み、変化を退けてしまう</a:t>
                      </a:r>
                      <a:endParaRPr lang="en-US" altLang="ja-JP" sz="1800" b="0" dirty="0">
                        <a:solidFill>
                          <a:schemeClr val="tx1"/>
                        </a:solidFill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</a:txBody>
                  <a:tcPr marL="84011" marR="84011" marT="42005" marB="42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24479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権威バイアス</a:t>
                      </a:r>
                      <a:endParaRPr kumimoji="1" lang="en-US" altLang="ja-JP" sz="1800" b="0" dirty="0">
                        <a:solidFill>
                          <a:schemeClr val="tx1"/>
                        </a:solidFill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</a:txBody>
                  <a:tcPr marL="84011" marR="84011" marT="42005" marB="42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権威のある人の言うことは、間違いないと思い込む</a:t>
                      </a:r>
                    </a:p>
                  </a:txBody>
                  <a:tcPr marL="84011" marR="84011" marT="42005" marB="42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26884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集団同調性バイアス</a:t>
                      </a:r>
                      <a:endParaRPr kumimoji="1" lang="en-US" altLang="ja-JP" sz="1800" b="0" dirty="0">
                        <a:solidFill>
                          <a:schemeClr val="tx1"/>
                        </a:solidFill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</a:txBody>
                  <a:tcPr marL="84011" marR="84011" marT="42005" marB="42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周りと同じように行動してしまう／集団思考に陥る</a:t>
                      </a:r>
                    </a:p>
                  </a:txBody>
                  <a:tcPr marL="84011" marR="84011" marT="42005" marB="42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007588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72B2416-A721-486D-9590-7B707978265D}"/>
              </a:ext>
            </a:extLst>
          </p:cNvPr>
          <p:cNvSpPr txBox="1"/>
          <p:nvPr/>
        </p:nvSpPr>
        <p:spPr>
          <a:xfrm>
            <a:off x="323999" y="1284050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K-B"/>
                <a:ea typeface="UD デジタル 教科書体 NK-B"/>
                <a:cs typeface="+mn-cs"/>
              </a:rPr>
              <a:t>●人や組織に影響するアンコンシャスバイアス</a:t>
            </a:r>
          </a:p>
        </p:txBody>
      </p: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DFC3ABE4-700E-4FF1-B540-DB76C13FFBDB}"/>
              </a:ext>
            </a:extLst>
          </p:cNvPr>
          <p:cNvGraphicFramePr>
            <a:graphicFrameLocks noGrp="1"/>
          </p:cNvGraphicFramePr>
          <p:nvPr/>
        </p:nvGraphicFramePr>
        <p:xfrm>
          <a:off x="431004" y="4645912"/>
          <a:ext cx="11520000" cy="17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000">
                  <a:extLst>
                    <a:ext uri="{9D8B030D-6E8A-4147-A177-3AD203B41FA5}">
                      <a16:colId xmlns:a16="http://schemas.microsoft.com/office/drawing/2014/main" val="2486712594"/>
                    </a:ext>
                  </a:extLst>
                </a:gridCol>
                <a:gridCol w="9000000">
                  <a:extLst>
                    <a:ext uri="{9D8B030D-6E8A-4147-A177-3AD203B41FA5}">
                      <a16:colId xmlns:a16="http://schemas.microsoft.com/office/drawing/2014/main" val="241896730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バラ色の回顧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過去美化バイアスともよばれ、過去ばかりを美化し、とらわれてしまう</a:t>
                      </a:r>
                      <a:endParaRPr lang="en-US" altLang="ja-JP" sz="1800" b="0" dirty="0">
                        <a:solidFill>
                          <a:schemeClr val="tx1"/>
                        </a:solidFill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26041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サンクコスト効果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費やした時間や労力にとらわれ、変われなくなる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61003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ステレオタイプ脅威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自分の「属性」に対する固定観念がとらわれとなる</a:t>
                      </a:r>
                      <a:endParaRPr lang="en-US" altLang="ja-JP" sz="1800" b="0" dirty="0">
                        <a:solidFill>
                          <a:schemeClr val="tx1"/>
                        </a:solidFill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67369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インポスター症候群</a:t>
                      </a:r>
                    </a:p>
                  </a:txBody>
                  <a:tcPr marL="84011" marR="84011" marT="42005" marB="42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800" b="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能力があるにもかかわらず、自分を過小評価してしまう</a:t>
                      </a:r>
                      <a:endParaRPr lang="en-US" altLang="ja-JP" sz="1800" b="0" dirty="0">
                        <a:solidFill>
                          <a:schemeClr val="tx1"/>
                        </a:solidFill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</a:txBody>
                  <a:tcPr marL="84011" marR="84011" marT="42005" marB="42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29914"/>
                  </a:ext>
                </a:extLst>
              </a:tr>
            </a:tbl>
          </a:graphicData>
        </a:graphic>
      </p:graphicFrame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011CFEC-FA1D-4645-87EA-B4AAF7F0BBCC}"/>
              </a:ext>
            </a:extLst>
          </p:cNvPr>
          <p:cNvSpPr txBox="1"/>
          <p:nvPr/>
        </p:nvSpPr>
        <p:spPr>
          <a:xfrm>
            <a:off x="323999" y="4329122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K-B"/>
                <a:ea typeface="UD デジタル 教科書体 NK-B"/>
                <a:cs typeface="+mn-cs"/>
              </a:rPr>
              <a:t>●キャリアに影響するアンコンシャスバイアス</a:t>
            </a:r>
          </a:p>
        </p:txBody>
      </p:sp>
    </p:spTree>
    <p:extLst>
      <p:ext uri="{BB962C8B-B14F-4D97-AF65-F5344CB8AC3E}">
        <p14:creationId xmlns:p14="http://schemas.microsoft.com/office/powerpoint/2010/main" val="16126572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F7E3A18-B11D-26E7-B739-E375719C9CA4}"/>
              </a:ext>
            </a:extLst>
          </p:cNvPr>
          <p:cNvSpPr txBox="1"/>
          <p:nvPr/>
        </p:nvSpPr>
        <p:spPr>
          <a:xfrm>
            <a:off x="3701144" y="1724298"/>
            <a:ext cx="55821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・・・・・・はずだ！</a:t>
            </a:r>
            <a:endParaRPr kumimoji="1"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・・・・するべきだ！</a:t>
            </a:r>
            <a:endParaRPr kumimoji="1"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・・・・そんなことはない！</a:t>
            </a:r>
            <a:endParaRPr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・・・・に決まっている！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CFF490A-1D72-3AA2-4AD6-1718549C5FE1}"/>
              </a:ext>
            </a:extLst>
          </p:cNvPr>
          <p:cNvSpPr txBox="1"/>
          <p:nvPr/>
        </p:nvSpPr>
        <p:spPr>
          <a:xfrm>
            <a:off x="2621280" y="409303"/>
            <a:ext cx="7062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こう考えていたら要注意</a:t>
            </a:r>
          </a:p>
        </p:txBody>
      </p:sp>
    </p:spTree>
    <p:extLst>
      <p:ext uri="{BB962C8B-B14F-4D97-AF65-F5344CB8AC3E}">
        <p14:creationId xmlns:p14="http://schemas.microsoft.com/office/powerpoint/2010/main" val="2386257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C2E506B4-375E-46A9-BEB8-AAD1EFBFAD85}"/>
              </a:ext>
            </a:extLst>
          </p:cNvPr>
          <p:cNvSpPr/>
          <p:nvPr/>
        </p:nvSpPr>
        <p:spPr>
          <a:xfrm>
            <a:off x="407368" y="764967"/>
            <a:ext cx="4094467" cy="5783331"/>
          </a:xfrm>
          <a:prstGeom prst="roundRect">
            <a:avLst>
              <a:gd name="adj" fmla="val 6776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市民講座講演・学会・執筆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（人生会議ポスター）</a:t>
            </a: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64FB568D-A866-448D-BF9E-CBA9A909B712}"/>
              </a:ext>
            </a:extLst>
          </p:cNvPr>
          <p:cNvSpPr/>
          <p:nvPr/>
        </p:nvSpPr>
        <p:spPr>
          <a:xfrm>
            <a:off x="725343" y="2060847"/>
            <a:ext cx="3745045" cy="4464497"/>
          </a:xfrm>
          <a:prstGeom prst="roundRect">
            <a:avLst>
              <a:gd name="adj" fmla="val 6776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がん患者支援イベント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5F8C6BE4-B0E4-4B0A-98B5-79D6FE9D08FE}"/>
              </a:ext>
            </a:extLst>
          </p:cNvPr>
          <p:cNvSpPr/>
          <p:nvPr/>
        </p:nvSpPr>
        <p:spPr>
          <a:xfrm>
            <a:off x="987182" y="2618962"/>
            <a:ext cx="3483206" cy="3906381"/>
          </a:xfrm>
          <a:prstGeom prst="roundRect">
            <a:avLst>
              <a:gd name="adj" fmla="val 6776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医学部・薬学部非常勤講師</a:t>
            </a: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CAA18763-671A-4DED-8A43-A5C233E6F358}"/>
              </a:ext>
            </a:extLst>
          </p:cNvPr>
          <p:cNvSpPr/>
          <p:nvPr/>
        </p:nvSpPr>
        <p:spPr>
          <a:xfrm>
            <a:off x="1434844" y="3284984"/>
            <a:ext cx="3035544" cy="3273809"/>
          </a:xfrm>
          <a:prstGeom prst="roundRect">
            <a:avLst>
              <a:gd name="adj" fmla="val 6776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がんピアサポーター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0F2A3409-7056-4BF6-AEC7-FD78270CCB38}"/>
              </a:ext>
            </a:extLst>
          </p:cNvPr>
          <p:cNvSpPr/>
          <p:nvPr/>
        </p:nvSpPr>
        <p:spPr>
          <a:xfrm>
            <a:off x="4511824" y="764703"/>
            <a:ext cx="7416823" cy="5832649"/>
          </a:xfrm>
          <a:prstGeom prst="roundRect">
            <a:avLst>
              <a:gd name="adj" fmla="val 516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地域包括ケアシステム（地域医療構想）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155A7272-C34C-4419-9EB6-EF2E505A8D86}"/>
              </a:ext>
            </a:extLst>
          </p:cNvPr>
          <p:cNvSpPr/>
          <p:nvPr/>
        </p:nvSpPr>
        <p:spPr>
          <a:xfrm>
            <a:off x="4511823" y="1326952"/>
            <a:ext cx="7128793" cy="5270400"/>
          </a:xfrm>
          <a:prstGeom prst="roundRect">
            <a:avLst>
              <a:gd name="adj" fmla="val 516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地域包括ケアシステム（在宅医療）</a:t>
            </a: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555E9894-4EA3-4C1A-B773-E250BF044262}"/>
              </a:ext>
            </a:extLst>
          </p:cNvPr>
          <p:cNvSpPr/>
          <p:nvPr/>
        </p:nvSpPr>
        <p:spPr>
          <a:xfrm>
            <a:off x="4501382" y="1772817"/>
            <a:ext cx="6851202" cy="4824536"/>
          </a:xfrm>
          <a:prstGeom prst="roundRect">
            <a:avLst>
              <a:gd name="adj" fmla="val 516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多職種連携（ケアマネージャー、訪問看護・介護）</a:t>
            </a: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0217B672-508D-4633-BB90-62CA8AFA368E}"/>
              </a:ext>
            </a:extLst>
          </p:cNvPr>
          <p:cNvSpPr/>
          <p:nvPr/>
        </p:nvSpPr>
        <p:spPr>
          <a:xfrm>
            <a:off x="4511824" y="2276872"/>
            <a:ext cx="6425152" cy="4320480"/>
          </a:xfrm>
          <a:prstGeom prst="roundRect">
            <a:avLst>
              <a:gd name="adj" fmla="val 516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薬剤師在宅業務支援（研修プログラム）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2D74B12E-A53F-453D-866C-94608605099F}"/>
              </a:ext>
            </a:extLst>
          </p:cNvPr>
          <p:cNvSpPr/>
          <p:nvPr/>
        </p:nvSpPr>
        <p:spPr>
          <a:xfrm>
            <a:off x="4470387" y="2803369"/>
            <a:ext cx="6057372" cy="3793984"/>
          </a:xfrm>
          <a:prstGeom prst="roundRect">
            <a:avLst>
              <a:gd name="adj" fmla="val 5168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服薬指導コミュニケーション（薬剤師関連）</a:t>
            </a: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9C682A55-1DF2-4EB9-89E8-5651842ED116}"/>
              </a:ext>
            </a:extLst>
          </p:cNvPr>
          <p:cNvSpPr/>
          <p:nvPr/>
        </p:nvSpPr>
        <p:spPr>
          <a:xfrm>
            <a:off x="4494329" y="3284985"/>
            <a:ext cx="5346087" cy="3312368"/>
          </a:xfrm>
          <a:prstGeom prst="roundRect">
            <a:avLst>
              <a:gd name="adj" fmla="val 924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看護教育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（コーチング・プレゼンテーション・</a:t>
            </a:r>
            <a:b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</a:b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                          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ファシリテーション・離職対策）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9AEEB122-1DA2-496B-8C3E-AE48C1D4EFC9}"/>
              </a:ext>
            </a:extLst>
          </p:cNvPr>
          <p:cNvSpPr/>
          <p:nvPr/>
        </p:nvSpPr>
        <p:spPr>
          <a:xfrm>
            <a:off x="4511824" y="4133959"/>
            <a:ext cx="4414358" cy="246339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医療コミュニケーション（病院）</a:t>
            </a:r>
            <a:b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</a:b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患者講師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9704349D-534C-454A-8C16-99116BBA17D6}"/>
              </a:ext>
            </a:extLst>
          </p:cNvPr>
          <p:cNvSpPr/>
          <p:nvPr/>
        </p:nvSpPr>
        <p:spPr>
          <a:xfrm>
            <a:off x="4501382" y="4885458"/>
            <a:ext cx="3824584" cy="171983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セールスコミュニケーション</a:t>
            </a:r>
            <a:b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</a:b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ファシリテーター・トレーナー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ACF50A9B-D767-4BA6-B1EB-A187A34D983E}"/>
              </a:ext>
            </a:extLst>
          </p:cNvPr>
          <p:cNvSpPr/>
          <p:nvPr/>
        </p:nvSpPr>
        <p:spPr>
          <a:xfrm>
            <a:off x="4494329" y="5733256"/>
            <a:ext cx="1790763" cy="87203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学術担当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CE8FD155-61D5-49D2-9F78-0C3E9F2E2B3F}"/>
              </a:ext>
            </a:extLst>
          </p:cNvPr>
          <p:cNvSpPr/>
          <p:nvPr/>
        </p:nvSpPr>
        <p:spPr>
          <a:xfrm>
            <a:off x="4470386" y="6210317"/>
            <a:ext cx="1297498" cy="258024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白血病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BD06CF01-754E-4B31-B764-E266FA098325}"/>
              </a:ext>
            </a:extLst>
          </p:cNvPr>
          <p:cNvSpPr/>
          <p:nvPr/>
        </p:nvSpPr>
        <p:spPr>
          <a:xfrm>
            <a:off x="3661317" y="6494958"/>
            <a:ext cx="1704978" cy="32980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製薬会社ＭＲ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1522B35-BB30-4B9E-BCC1-8E221066CD08}"/>
              </a:ext>
            </a:extLst>
          </p:cNvPr>
          <p:cNvSpPr/>
          <p:nvPr/>
        </p:nvSpPr>
        <p:spPr>
          <a:xfrm>
            <a:off x="2486600" y="38116"/>
            <a:ext cx="72619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仕事で自分を磨く　</a:t>
            </a: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2001</a:t>
            </a:r>
            <a:r>
              <a:rPr lang="ja-JP" alt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年～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3" name="吹き出し: 角を丸めた四角形 2">
            <a:extLst>
              <a:ext uri="{FF2B5EF4-FFF2-40B4-BE49-F238E27FC236}">
                <a16:creationId xmlns:a16="http://schemas.microsoft.com/office/drawing/2014/main" id="{A35A015A-8A50-49F5-A22A-D36EC50DA5F4}"/>
              </a:ext>
            </a:extLst>
          </p:cNvPr>
          <p:cNvSpPr/>
          <p:nvPr/>
        </p:nvSpPr>
        <p:spPr>
          <a:xfrm>
            <a:off x="7832225" y="5647904"/>
            <a:ext cx="3135745" cy="405655"/>
          </a:xfrm>
          <a:prstGeom prst="wedgeRoundRectCallout">
            <a:avLst>
              <a:gd name="adj1" fmla="val -69829"/>
              <a:gd name="adj2" fmla="val 174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/>
                <a:ea typeface="ＭＳ ゴシック" panose="020B0609070205080204" pitchFamily="49" charset="-128"/>
                <a:cs typeface="+mn-cs"/>
              </a:rPr>
              <a:t>ファシリテーションスキル</a:t>
            </a:r>
          </a:p>
        </p:txBody>
      </p:sp>
      <p:sp>
        <p:nvSpPr>
          <p:cNvPr id="27" name="吹き出し: 角を丸めた四角形 26">
            <a:extLst>
              <a:ext uri="{FF2B5EF4-FFF2-40B4-BE49-F238E27FC236}">
                <a16:creationId xmlns:a16="http://schemas.microsoft.com/office/drawing/2014/main" id="{B27B4D38-188D-4AF3-80A3-A3C192A440B0}"/>
              </a:ext>
            </a:extLst>
          </p:cNvPr>
          <p:cNvSpPr/>
          <p:nvPr/>
        </p:nvSpPr>
        <p:spPr>
          <a:xfrm>
            <a:off x="7832227" y="5232980"/>
            <a:ext cx="3135745" cy="384498"/>
          </a:xfrm>
          <a:prstGeom prst="wedgeRoundRectCallout">
            <a:avLst>
              <a:gd name="adj1" fmla="val -56624"/>
              <a:gd name="adj2" fmla="val 47232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/>
                <a:ea typeface="ＭＳ ゴシック" panose="020B0609070205080204" pitchFamily="49" charset="-128"/>
                <a:cs typeface="+mn-cs"/>
              </a:rPr>
              <a:t>フィードバックスキル</a:t>
            </a:r>
          </a:p>
        </p:txBody>
      </p:sp>
      <p:sp>
        <p:nvSpPr>
          <p:cNvPr id="28" name="吹き出し: 角を丸めた四角形 27">
            <a:extLst>
              <a:ext uri="{FF2B5EF4-FFF2-40B4-BE49-F238E27FC236}">
                <a16:creationId xmlns:a16="http://schemas.microsoft.com/office/drawing/2014/main" id="{DB481F05-E152-4750-A882-7BAD45BF9716}"/>
              </a:ext>
            </a:extLst>
          </p:cNvPr>
          <p:cNvSpPr/>
          <p:nvPr/>
        </p:nvSpPr>
        <p:spPr>
          <a:xfrm>
            <a:off x="8650086" y="4429811"/>
            <a:ext cx="3002606" cy="666643"/>
          </a:xfrm>
          <a:prstGeom prst="wedgeRoundRectCallout">
            <a:avLst>
              <a:gd name="adj1" fmla="val -68669"/>
              <a:gd name="adj2" fmla="val -94336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/>
                <a:ea typeface="ＭＳ ゴシック" panose="020B0609070205080204" pitchFamily="49" charset="-128"/>
                <a:cs typeface="+mn-cs"/>
              </a:rPr>
              <a:t>医療現場での課題抽出力</a:t>
            </a:r>
            <a:endParaRPr kumimoji="1" lang="en-US" altLang="ja-JP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rbel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/>
                <a:ea typeface="ＭＳ ゴシック" panose="020B0609070205080204" pitchFamily="49" charset="-128"/>
                <a:cs typeface="+mn-cs"/>
              </a:rPr>
              <a:t>研修プログラム構築力</a:t>
            </a:r>
          </a:p>
        </p:txBody>
      </p:sp>
      <p:sp>
        <p:nvSpPr>
          <p:cNvPr id="30" name="吹き出し: 角を丸めた四角形 29">
            <a:extLst>
              <a:ext uri="{FF2B5EF4-FFF2-40B4-BE49-F238E27FC236}">
                <a16:creationId xmlns:a16="http://schemas.microsoft.com/office/drawing/2014/main" id="{AF56F68C-4B08-438F-A574-AB0B0AFBCD29}"/>
              </a:ext>
            </a:extLst>
          </p:cNvPr>
          <p:cNvSpPr/>
          <p:nvPr/>
        </p:nvSpPr>
        <p:spPr>
          <a:xfrm>
            <a:off x="9529584" y="3711185"/>
            <a:ext cx="2325166" cy="375249"/>
          </a:xfrm>
          <a:prstGeom prst="wedgeRoundRectCallout">
            <a:avLst>
              <a:gd name="adj1" fmla="val -52226"/>
              <a:gd name="adj2" fmla="val -211786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/>
                <a:ea typeface="ＭＳ ゴシック" panose="020B0609070205080204" pitchFamily="49" charset="-128"/>
                <a:cs typeface="+mn-cs"/>
              </a:rPr>
              <a:t>薬剤師の課題解決</a:t>
            </a:r>
          </a:p>
        </p:txBody>
      </p:sp>
      <p:sp>
        <p:nvSpPr>
          <p:cNvPr id="31" name="吹き出し: 角を丸めた四角形 30">
            <a:extLst>
              <a:ext uri="{FF2B5EF4-FFF2-40B4-BE49-F238E27FC236}">
                <a16:creationId xmlns:a16="http://schemas.microsoft.com/office/drawing/2014/main" id="{8D017E1C-773C-411A-9A3E-0A52544061D0}"/>
              </a:ext>
            </a:extLst>
          </p:cNvPr>
          <p:cNvSpPr/>
          <p:nvPr/>
        </p:nvSpPr>
        <p:spPr>
          <a:xfrm>
            <a:off x="10033273" y="2966580"/>
            <a:ext cx="1869393" cy="580387"/>
          </a:xfrm>
          <a:prstGeom prst="wedgeRoundRectCallout">
            <a:avLst>
              <a:gd name="adj1" fmla="val -76884"/>
              <a:gd name="adj2" fmla="val -86706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/>
                <a:ea typeface="ＭＳ ゴシック" panose="020B0609070205080204" pitchFamily="49" charset="-128"/>
                <a:cs typeface="+mn-cs"/>
              </a:rPr>
              <a:t>実践者との人脈</a:t>
            </a:r>
            <a:endParaRPr kumimoji="1" lang="en-US" altLang="ja-JP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rbel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/>
                <a:ea typeface="ＭＳ ゴシック" panose="020B0609070205080204" pitchFamily="49" charset="-128"/>
                <a:cs typeface="+mn-cs"/>
              </a:rPr>
              <a:t>暗黙知共有</a:t>
            </a:r>
          </a:p>
        </p:txBody>
      </p:sp>
      <p:sp>
        <p:nvSpPr>
          <p:cNvPr id="32" name="吹き出し: 角を丸めた四角形 31">
            <a:extLst>
              <a:ext uri="{FF2B5EF4-FFF2-40B4-BE49-F238E27FC236}">
                <a16:creationId xmlns:a16="http://schemas.microsoft.com/office/drawing/2014/main" id="{529FDE36-AC4D-484E-9364-D1EEDF460F6B}"/>
              </a:ext>
            </a:extLst>
          </p:cNvPr>
          <p:cNvSpPr/>
          <p:nvPr/>
        </p:nvSpPr>
        <p:spPr>
          <a:xfrm>
            <a:off x="10261650" y="2307534"/>
            <a:ext cx="1869393" cy="573858"/>
          </a:xfrm>
          <a:prstGeom prst="wedgeRoundRectCallout">
            <a:avLst>
              <a:gd name="adj1" fmla="val -63688"/>
              <a:gd name="adj2" fmla="val -77430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/>
                <a:ea typeface="ＭＳ ゴシック" panose="020B0609070205080204" pitchFamily="49" charset="-128"/>
                <a:cs typeface="+mn-cs"/>
              </a:rPr>
              <a:t>多職種からの</a:t>
            </a:r>
            <a:br>
              <a:rPr kumimoji="1" lang="en-US" altLang="ja-JP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/>
                <a:ea typeface="ＭＳ ゴシック" panose="020B0609070205080204" pitchFamily="49" charset="-128"/>
                <a:cs typeface="+mn-cs"/>
              </a:rPr>
            </a:br>
            <a:r>
              <a:rPr kumimoji="1" lang="ja-JP" alt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/>
                <a:ea typeface="ＭＳ ゴシック" panose="020B0609070205080204" pitchFamily="49" charset="-128"/>
                <a:cs typeface="+mn-cs"/>
              </a:rPr>
              <a:t>薬剤師への評価</a:t>
            </a:r>
          </a:p>
        </p:txBody>
      </p:sp>
      <p:sp>
        <p:nvSpPr>
          <p:cNvPr id="33" name="吹き出し: 角を丸めた四角形 32">
            <a:extLst>
              <a:ext uri="{FF2B5EF4-FFF2-40B4-BE49-F238E27FC236}">
                <a16:creationId xmlns:a16="http://schemas.microsoft.com/office/drawing/2014/main" id="{BE9308BC-EB74-45AC-9449-6B03BF0AFA33}"/>
              </a:ext>
            </a:extLst>
          </p:cNvPr>
          <p:cNvSpPr/>
          <p:nvPr/>
        </p:nvSpPr>
        <p:spPr>
          <a:xfrm>
            <a:off x="10450286" y="1133808"/>
            <a:ext cx="1711087" cy="631069"/>
          </a:xfrm>
          <a:prstGeom prst="wedgeRoundRectCallout">
            <a:avLst>
              <a:gd name="adj1" fmla="val -81757"/>
              <a:gd name="adj2" fmla="val -13671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/>
                <a:ea typeface="ＭＳ ゴシック" panose="020B0609070205080204" pitchFamily="49" charset="-128"/>
                <a:cs typeface="+mn-cs"/>
              </a:rPr>
              <a:t>医療制度等の動向と実情</a:t>
            </a:r>
          </a:p>
        </p:txBody>
      </p:sp>
      <p:sp>
        <p:nvSpPr>
          <p:cNvPr id="34" name="吹き出し: 角を丸めた四角形 33">
            <a:extLst>
              <a:ext uri="{FF2B5EF4-FFF2-40B4-BE49-F238E27FC236}">
                <a16:creationId xmlns:a16="http://schemas.microsoft.com/office/drawing/2014/main" id="{F9070091-6958-4FE6-A616-5C9D17948DB7}"/>
              </a:ext>
            </a:extLst>
          </p:cNvPr>
          <p:cNvSpPr/>
          <p:nvPr/>
        </p:nvSpPr>
        <p:spPr>
          <a:xfrm>
            <a:off x="1080048" y="5282633"/>
            <a:ext cx="3306027" cy="810400"/>
          </a:xfrm>
          <a:prstGeom prst="wedgeRoundRectCallout">
            <a:avLst>
              <a:gd name="adj1" fmla="val 28254"/>
              <a:gd name="adj2" fmla="val -250524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/>
                <a:ea typeface="ＭＳ ゴシック" panose="020B0609070205080204" pitchFamily="49" charset="-128"/>
                <a:cs typeface="+mn-cs"/>
              </a:rPr>
              <a:t>サバイバー仲間との交流</a:t>
            </a:r>
            <a:endParaRPr kumimoji="1" lang="en-US" altLang="ja-JP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rbel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/>
                <a:ea typeface="ＭＳ ゴシック" panose="020B0609070205080204" pitchFamily="49" charset="-128"/>
                <a:cs typeface="+mn-cs"/>
              </a:rPr>
              <a:t>患者ニーズの共通点と個別性</a:t>
            </a:r>
            <a:endParaRPr kumimoji="1" lang="en-US" altLang="ja-JP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rbel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/>
                <a:ea typeface="ＭＳ ゴシック" panose="020B0609070205080204" pitchFamily="49" charset="-128"/>
                <a:cs typeface="+mn-cs"/>
              </a:rPr>
              <a:t>薬剤師評価とニーズ</a:t>
            </a:r>
          </a:p>
        </p:txBody>
      </p:sp>
      <p:sp>
        <p:nvSpPr>
          <p:cNvPr id="35" name="吹き出し: 角を丸めた四角形 34">
            <a:extLst>
              <a:ext uri="{FF2B5EF4-FFF2-40B4-BE49-F238E27FC236}">
                <a16:creationId xmlns:a16="http://schemas.microsoft.com/office/drawing/2014/main" id="{2A848171-243C-4103-9D52-00026BAA2040}"/>
              </a:ext>
            </a:extLst>
          </p:cNvPr>
          <p:cNvSpPr/>
          <p:nvPr/>
        </p:nvSpPr>
        <p:spPr>
          <a:xfrm>
            <a:off x="2526004" y="1563935"/>
            <a:ext cx="2024242" cy="573859"/>
          </a:xfrm>
          <a:prstGeom prst="wedgeRoundRectCallout">
            <a:avLst>
              <a:gd name="adj1" fmla="val -61107"/>
              <a:gd name="adj2" fmla="val 56143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/>
                <a:ea typeface="ＭＳ ゴシック" panose="020B0609070205080204" pitchFamily="49" charset="-128"/>
                <a:cs typeface="+mn-cs"/>
              </a:rPr>
              <a:t>多様なニーズと解決策</a:t>
            </a:r>
          </a:p>
        </p:txBody>
      </p:sp>
      <p:sp>
        <p:nvSpPr>
          <p:cNvPr id="36" name="吹き出し: 角を丸めた四角形 35">
            <a:extLst>
              <a:ext uri="{FF2B5EF4-FFF2-40B4-BE49-F238E27FC236}">
                <a16:creationId xmlns:a16="http://schemas.microsoft.com/office/drawing/2014/main" id="{65A2914C-FB0A-4A71-8342-BACABCFF6282}"/>
              </a:ext>
            </a:extLst>
          </p:cNvPr>
          <p:cNvSpPr/>
          <p:nvPr/>
        </p:nvSpPr>
        <p:spPr>
          <a:xfrm>
            <a:off x="119337" y="1633672"/>
            <a:ext cx="2341162" cy="404221"/>
          </a:xfrm>
          <a:prstGeom prst="wedgeRoundRectCallout">
            <a:avLst>
              <a:gd name="adj1" fmla="val 16762"/>
              <a:gd name="adj2" fmla="val -9466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/>
                <a:ea typeface="ＭＳ ゴシック" panose="020B0609070205080204" pitchFamily="49" charset="-128"/>
                <a:cs typeface="+mn-cs"/>
              </a:rPr>
              <a:t>自分らしく生きる術</a:t>
            </a:r>
          </a:p>
        </p:txBody>
      </p:sp>
      <p:sp>
        <p:nvSpPr>
          <p:cNvPr id="38" name="吹き出し: 角を丸めた四角形 37">
            <a:extLst>
              <a:ext uri="{FF2B5EF4-FFF2-40B4-BE49-F238E27FC236}">
                <a16:creationId xmlns:a16="http://schemas.microsoft.com/office/drawing/2014/main" id="{F39D8F32-DDB6-48B7-975A-0826618F8442}"/>
              </a:ext>
            </a:extLst>
          </p:cNvPr>
          <p:cNvSpPr/>
          <p:nvPr/>
        </p:nvSpPr>
        <p:spPr>
          <a:xfrm>
            <a:off x="6495726" y="6063808"/>
            <a:ext cx="3135745" cy="405655"/>
          </a:xfrm>
          <a:prstGeom prst="wedgeRoundRectCallout">
            <a:avLst>
              <a:gd name="adj1" fmla="val -72051"/>
              <a:gd name="adj2" fmla="val -60509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rbel"/>
                <a:ea typeface="ＭＳ ゴシック" panose="020B0609070205080204" pitchFamily="49" charset="-128"/>
                <a:cs typeface="+mn-cs"/>
              </a:rPr>
              <a:t>プレゼンテーションスキル</a:t>
            </a: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2278F295-2A73-4D61-B3C8-DE41F5F456E0}"/>
              </a:ext>
            </a:extLst>
          </p:cNvPr>
          <p:cNvGrpSpPr/>
          <p:nvPr/>
        </p:nvGrpSpPr>
        <p:grpSpPr>
          <a:xfrm>
            <a:off x="9254765" y="6373327"/>
            <a:ext cx="2907759" cy="487345"/>
            <a:chOff x="8889006" y="6260121"/>
            <a:chExt cx="2907759" cy="487345"/>
          </a:xfrm>
        </p:grpSpPr>
        <p:pic>
          <p:nvPicPr>
            <p:cNvPr id="40" name="図 39" descr="部屋 が含まれている画像&#10;&#10;自動的に生成された説明">
              <a:extLst>
                <a:ext uri="{FF2B5EF4-FFF2-40B4-BE49-F238E27FC236}">
                  <a16:creationId xmlns:a16="http://schemas.microsoft.com/office/drawing/2014/main" id="{7702C0DB-E0DE-426E-9395-5B6DAC9A0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006" y="6260121"/>
              <a:ext cx="559667" cy="487345"/>
            </a:xfrm>
            <a:prstGeom prst="rect">
              <a:avLst/>
            </a:prstGeom>
          </p:spPr>
        </p:pic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73882DF5-75E7-4DB7-9092-E042DBD8EF7A}"/>
                </a:ext>
              </a:extLst>
            </p:cNvPr>
            <p:cNvSpPr txBox="1"/>
            <p:nvPr/>
          </p:nvSpPr>
          <p:spPr>
            <a:xfrm>
              <a:off x="9365065" y="6350558"/>
              <a:ext cx="243170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しあわせです感謝グループ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815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B2C10089-C6A7-4920-BCF0-D715C2C339C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85292202"/>
              </p:ext>
            </p:extLst>
          </p:nvPr>
        </p:nvGraphicFramePr>
        <p:xfrm>
          <a:off x="0" y="831850"/>
          <a:ext cx="11407775" cy="570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033255-E9D1-4B2B-B349-5476B145059E}"/>
              </a:ext>
            </a:extLst>
          </p:cNvPr>
          <p:cNvSpPr txBox="1"/>
          <p:nvPr/>
        </p:nvSpPr>
        <p:spPr>
          <a:xfrm>
            <a:off x="8024232" y="6540350"/>
            <a:ext cx="392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しあわせです感謝グループ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 © 2021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AA5BAA-88B9-45C5-AFAF-20F0D7A07268}"/>
              </a:ext>
            </a:extLst>
          </p:cNvPr>
          <p:cNvSpPr txBox="1"/>
          <p:nvPr/>
        </p:nvSpPr>
        <p:spPr>
          <a:xfrm>
            <a:off x="2634343" y="139992"/>
            <a:ext cx="6923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今後求められる薬剤師の能力</a:t>
            </a:r>
          </a:p>
        </p:txBody>
      </p:sp>
    </p:spTree>
    <p:extLst>
      <p:ext uri="{BB962C8B-B14F-4D97-AF65-F5344CB8AC3E}">
        <p14:creationId xmlns:p14="http://schemas.microsoft.com/office/powerpoint/2010/main" val="3868986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2135560" y="1988840"/>
            <a:ext cx="7848872" cy="316835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381000" dist="1270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AD1F1F"/>
              </a:buClr>
              <a:buSzPct val="120000"/>
              <a:buFontTx/>
              <a:buChar char="•"/>
            </a:pPr>
            <a:endParaRPr lang="ja-JP" altLang="en-US" sz="3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  <a:ea typeface="HGｺﾞｼｯｸE" panose="020B0909000000000000" pitchFamily="49" charset="-128"/>
            </a:endParaRPr>
          </a:p>
        </p:txBody>
      </p:sp>
      <p:sp>
        <p:nvSpPr>
          <p:cNvPr id="318466" name="AutoShape 2"/>
          <p:cNvSpPr>
            <a:spLocks noChangeArrowheads="1"/>
          </p:cNvSpPr>
          <p:nvPr/>
        </p:nvSpPr>
        <p:spPr bwMode="auto">
          <a:xfrm>
            <a:off x="2135560" y="1700809"/>
            <a:ext cx="7993062" cy="3601393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この人だったら何でも話しても良い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ja-JP" altLang="en-US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この人の言うことに対しては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何を言われても素直に受け止められる</a:t>
            </a:r>
          </a:p>
        </p:txBody>
      </p:sp>
      <p:sp>
        <p:nvSpPr>
          <p:cNvPr id="318467" name="AutoShape 3"/>
          <p:cNvSpPr>
            <a:spLocks noChangeArrowheads="1"/>
          </p:cNvSpPr>
          <p:nvPr/>
        </p:nvSpPr>
        <p:spPr bwMode="auto">
          <a:xfrm>
            <a:off x="2919413" y="188640"/>
            <a:ext cx="6489700" cy="8382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ラポール形成</a:t>
            </a:r>
          </a:p>
        </p:txBody>
      </p:sp>
      <p:pic>
        <p:nvPicPr>
          <p:cNvPr id="103428" name="Picture 4" descr="bd05584_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33376"/>
            <a:ext cx="1509712" cy="2016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314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F882A9-FEBA-4BBA-BD88-A3B06FD64B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60228" y="349181"/>
            <a:ext cx="7271544" cy="662782"/>
          </a:xfrm>
        </p:spPr>
        <p:txBody>
          <a:bodyPr>
            <a:noAutofit/>
          </a:bodyPr>
          <a:lstStyle/>
          <a:p>
            <a:pPr algn="ctr"/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ラポール形成　誘導する方法</a:t>
            </a:r>
          </a:p>
        </p:txBody>
      </p:sp>
      <p:graphicFrame>
        <p:nvGraphicFramePr>
          <p:cNvPr id="4" name="図表 3">
            <a:extLst>
              <a:ext uri="{FF2B5EF4-FFF2-40B4-BE49-F238E27FC236}">
                <a16:creationId xmlns:a16="http://schemas.microsoft.com/office/drawing/2014/main" id="{B85D4474-9BE5-1C91-A3E9-57666CA57D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2490066"/>
              </p:ext>
            </p:extLst>
          </p:nvPr>
        </p:nvGraphicFramePr>
        <p:xfrm>
          <a:off x="775063" y="1497334"/>
          <a:ext cx="10911840" cy="4764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74294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3BD107C-8B00-4B62-875C-75997000B21C}"/>
              </a:ext>
            </a:extLst>
          </p:cNvPr>
          <p:cNvSpPr txBox="1"/>
          <p:nvPr/>
        </p:nvSpPr>
        <p:spPr>
          <a:xfrm>
            <a:off x="1032509" y="571616"/>
            <a:ext cx="1024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類似性の法則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graphicFrame>
        <p:nvGraphicFramePr>
          <p:cNvPr id="2" name="図表 1">
            <a:extLst>
              <a:ext uri="{FF2B5EF4-FFF2-40B4-BE49-F238E27FC236}">
                <a16:creationId xmlns:a16="http://schemas.microsoft.com/office/drawing/2014/main" id="{E2435E81-FEAE-4587-9251-E1A317BF8C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5037091"/>
              </p:ext>
            </p:extLst>
          </p:nvPr>
        </p:nvGraphicFramePr>
        <p:xfrm>
          <a:off x="695325" y="1967047"/>
          <a:ext cx="10801349" cy="4252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42E7F16-D385-410F-BCF2-1461DD111B89}"/>
              </a:ext>
            </a:extLst>
          </p:cNvPr>
          <p:cNvSpPr txBox="1"/>
          <p:nvPr/>
        </p:nvSpPr>
        <p:spPr>
          <a:xfrm>
            <a:off x="8134537" y="6535959"/>
            <a:ext cx="392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しあわせです感謝グループ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 ©2021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8913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図表 1">
            <a:extLst>
              <a:ext uri="{FF2B5EF4-FFF2-40B4-BE49-F238E27FC236}">
                <a16:creationId xmlns:a16="http://schemas.microsoft.com/office/drawing/2014/main" id="{E2435E81-FEAE-4587-9251-E1A317BF8C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7517387"/>
              </p:ext>
            </p:extLst>
          </p:nvPr>
        </p:nvGraphicFramePr>
        <p:xfrm>
          <a:off x="695325" y="1967047"/>
          <a:ext cx="10801349" cy="4252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42E7F16-D385-410F-BCF2-1461DD111B89}"/>
              </a:ext>
            </a:extLst>
          </p:cNvPr>
          <p:cNvSpPr txBox="1"/>
          <p:nvPr/>
        </p:nvSpPr>
        <p:spPr>
          <a:xfrm>
            <a:off x="8134537" y="6535959"/>
            <a:ext cx="392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しあわせです感謝グループ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 ©2021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4EED6AFD-6E0D-E1B7-B196-C26627F80FCE}"/>
              </a:ext>
            </a:extLst>
          </p:cNvPr>
          <p:cNvSpPr txBox="1">
            <a:spLocks/>
          </p:cNvSpPr>
          <p:nvPr/>
        </p:nvSpPr>
        <p:spPr>
          <a:xfrm>
            <a:off x="2508124" y="392724"/>
            <a:ext cx="7175749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ラポール形成　維持する方法</a:t>
            </a:r>
          </a:p>
        </p:txBody>
      </p:sp>
    </p:spTree>
    <p:extLst>
      <p:ext uri="{BB962C8B-B14F-4D97-AF65-F5344CB8AC3E}">
        <p14:creationId xmlns:p14="http://schemas.microsoft.com/office/powerpoint/2010/main" val="10393480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3BD107C-8B00-4B62-875C-75997000B21C}"/>
              </a:ext>
            </a:extLst>
          </p:cNvPr>
          <p:cNvSpPr txBox="1"/>
          <p:nvPr/>
        </p:nvSpPr>
        <p:spPr>
          <a:xfrm>
            <a:off x="1867988" y="2121051"/>
            <a:ext cx="8612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美味しいものを食べるのはいいです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が、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algn="ctr">
              <a:defRPr/>
            </a:pP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体重コントロールも大切です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F7F4A00-88A6-4228-A7B7-62F12E04C269}"/>
              </a:ext>
            </a:extLst>
          </p:cNvPr>
          <p:cNvSpPr txBox="1"/>
          <p:nvPr/>
        </p:nvSpPr>
        <p:spPr>
          <a:xfrm>
            <a:off x="8134537" y="6535959"/>
            <a:ext cx="392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しあわせです感謝グループ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 ©2021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15604C54-9C2E-805C-53E2-97C3ACED40FE}"/>
              </a:ext>
            </a:extLst>
          </p:cNvPr>
          <p:cNvSpPr txBox="1">
            <a:spLocks/>
          </p:cNvSpPr>
          <p:nvPr/>
        </p:nvSpPr>
        <p:spPr>
          <a:xfrm>
            <a:off x="2625690" y="357889"/>
            <a:ext cx="6940618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肯定的な表現にしてください</a:t>
            </a:r>
          </a:p>
        </p:txBody>
      </p:sp>
    </p:spTree>
    <p:extLst>
      <p:ext uri="{BB962C8B-B14F-4D97-AF65-F5344CB8AC3E}">
        <p14:creationId xmlns:p14="http://schemas.microsoft.com/office/powerpoint/2010/main" val="6707665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B2C10089-C6A7-4920-BCF0-D715C2C339C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07575303"/>
              </p:ext>
            </p:extLst>
          </p:nvPr>
        </p:nvGraphicFramePr>
        <p:xfrm>
          <a:off x="0" y="831850"/>
          <a:ext cx="11407775" cy="570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033255-E9D1-4B2B-B349-5476B145059E}"/>
              </a:ext>
            </a:extLst>
          </p:cNvPr>
          <p:cNvSpPr txBox="1"/>
          <p:nvPr/>
        </p:nvSpPr>
        <p:spPr>
          <a:xfrm>
            <a:off x="8024232" y="6540350"/>
            <a:ext cx="392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しあわせです感謝グループ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 © 2021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AA5BAA-88B9-45C5-AFAF-20F0D7A07268}"/>
              </a:ext>
            </a:extLst>
          </p:cNvPr>
          <p:cNvSpPr txBox="1"/>
          <p:nvPr/>
        </p:nvSpPr>
        <p:spPr>
          <a:xfrm>
            <a:off x="2634343" y="139992"/>
            <a:ext cx="6923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今後求められる薬剤師の能力</a:t>
            </a:r>
          </a:p>
        </p:txBody>
      </p:sp>
    </p:spTree>
    <p:extLst>
      <p:ext uri="{BB962C8B-B14F-4D97-AF65-F5344CB8AC3E}">
        <p14:creationId xmlns:p14="http://schemas.microsoft.com/office/powerpoint/2010/main" val="4967541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AutoShape 2"/>
          <p:cNvSpPr>
            <a:spLocks noChangeArrowheads="1"/>
          </p:cNvSpPr>
          <p:nvPr/>
        </p:nvSpPr>
        <p:spPr bwMode="auto">
          <a:xfrm>
            <a:off x="4076700" y="287336"/>
            <a:ext cx="4038600" cy="838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none" anchor="ctr"/>
          <a:lstStyle>
            <a:lvl1pPr eaLnBrk="0" hangingPunct="0">
              <a:buFont typeface="Arial" charset="0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buFont typeface="Arial" charset="0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4000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質問の効果 </a:t>
            </a:r>
          </a:p>
        </p:txBody>
      </p:sp>
      <p:sp>
        <p:nvSpPr>
          <p:cNvPr id="147459" name="AutoShape 3"/>
          <p:cNvSpPr>
            <a:spLocks noChangeArrowheads="1"/>
          </p:cNvSpPr>
          <p:nvPr/>
        </p:nvSpPr>
        <p:spPr bwMode="auto">
          <a:xfrm>
            <a:off x="1847850" y="1371601"/>
            <a:ext cx="8534400" cy="436086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>
            <a:lvl1pPr marL="457200" indent="-457200" eaLnBrk="0" hangingPunct="0">
              <a:buFont typeface="Arial" charset="0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914400" indent="-457200" eaLnBrk="0" hangingPunct="0"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buFont typeface="Arial" charset="0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dirty="0">
                <a:solidFill>
                  <a:schemeClr val="bg2">
                    <a:lumMod val="25000"/>
                  </a:schemeClr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①質問したことに相手の意識が向う</a:t>
            </a:r>
            <a:endParaRPr lang="en-US" altLang="ja-JP" dirty="0">
              <a:solidFill>
                <a:schemeClr val="bg2">
                  <a:lumMod val="25000"/>
                </a:schemeClr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ja-JP" dirty="0">
              <a:solidFill>
                <a:schemeClr val="bg2">
                  <a:lumMod val="25000"/>
                </a:schemeClr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dirty="0">
                <a:solidFill>
                  <a:schemeClr val="bg2">
                    <a:lumMod val="25000"/>
                  </a:schemeClr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②質問は短いほどパワーがでる</a:t>
            </a:r>
            <a:endParaRPr lang="en-US" altLang="ja-JP" dirty="0">
              <a:solidFill>
                <a:schemeClr val="bg2">
                  <a:lumMod val="25000"/>
                </a:schemeClr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ja-JP" dirty="0">
              <a:solidFill>
                <a:schemeClr val="bg2">
                  <a:lumMod val="25000"/>
                </a:schemeClr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dirty="0">
                <a:solidFill>
                  <a:schemeClr val="bg2">
                    <a:lumMod val="25000"/>
                  </a:schemeClr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③基本的にオープン質問を積極的に使う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solidFill>
                  <a:srgbClr val="000000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クローズ質問は、導入部分や確認に使用する。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ja-JP" altLang="en-US" sz="2000" dirty="0">
                <a:solidFill>
                  <a:srgbClr val="000000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オープン質問：</a:t>
            </a:r>
            <a:r>
              <a:rPr lang="en-US" altLang="ja-JP" sz="2000" dirty="0">
                <a:solidFill>
                  <a:srgbClr val="000000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Yes</a:t>
            </a:r>
            <a:r>
              <a:rPr lang="ja-JP" altLang="en-US" sz="2000" dirty="0" err="1">
                <a:solidFill>
                  <a:srgbClr val="000000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、</a:t>
            </a:r>
            <a:r>
              <a:rPr lang="en-US" altLang="ja-JP" sz="2000" dirty="0">
                <a:solidFill>
                  <a:srgbClr val="000000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No</a:t>
            </a:r>
            <a:r>
              <a:rPr lang="ja-JP" altLang="en-US" sz="2000" dirty="0">
                <a:solidFill>
                  <a:srgbClr val="000000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で答えらない。話が広がる。発想に繋がる。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ja-JP" altLang="en-US" sz="2000" dirty="0">
                <a:solidFill>
                  <a:srgbClr val="000000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クローズ質問：</a:t>
            </a:r>
            <a:r>
              <a:rPr lang="en-US" altLang="ja-JP" sz="2000" dirty="0">
                <a:solidFill>
                  <a:srgbClr val="000000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Yes</a:t>
            </a:r>
            <a:r>
              <a:rPr lang="ja-JP" altLang="en-US" sz="2000" dirty="0" err="1">
                <a:solidFill>
                  <a:srgbClr val="000000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、</a:t>
            </a:r>
            <a:r>
              <a:rPr lang="en-US" altLang="ja-JP" sz="2000" dirty="0">
                <a:solidFill>
                  <a:srgbClr val="000000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No</a:t>
            </a:r>
            <a:r>
              <a:rPr lang="ja-JP" altLang="en-US" sz="2000" dirty="0">
                <a:solidFill>
                  <a:srgbClr val="000000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で答えられる。答えが一つ。</a:t>
            </a:r>
          </a:p>
        </p:txBody>
      </p:sp>
    </p:spTree>
    <p:extLst>
      <p:ext uri="{BB962C8B-B14F-4D97-AF65-F5344CB8AC3E}">
        <p14:creationId xmlns:p14="http://schemas.microsoft.com/office/powerpoint/2010/main" val="12324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フローチャート: 論理積ゲート 24">
            <a:extLst>
              <a:ext uri="{FF2B5EF4-FFF2-40B4-BE49-F238E27FC236}">
                <a16:creationId xmlns:a16="http://schemas.microsoft.com/office/drawing/2014/main" id="{ACCB0364-839A-4414-BE5A-2415B66614A4}"/>
              </a:ext>
            </a:extLst>
          </p:cNvPr>
          <p:cNvSpPr/>
          <p:nvPr/>
        </p:nvSpPr>
        <p:spPr>
          <a:xfrm flipH="1">
            <a:off x="5112568" y="1412776"/>
            <a:ext cx="6752960" cy="4248472"/>
          </a:xfrm>
          <a:prstGeom prst="flowChartDelay">
            <a:avLst/>
          </a:prstGeom>
          <a:solidFill>
            <a:srgbClr val="FF99C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ja-JP" altLang="en-US" sz="1800">
              <a:solidFill>
                <a:prstClr val="white"/>
              </a:solidFill>
              <a:effectLst/>
              <a:latin typeface="Franklin Gothic Book" panose="020B0503020102020204"/>
              <a:ea typeface="HGｺﾞｼｯｸE" panose="020B0909000000000000" pitchFamily="49" charset="-128"/>
            </a:endParaRPr>
          </a:p>
        </p:txBody>
      </p:sp>
      <p:sp>
        <p:nvSpPr>
          <p:cNvPr id="24" name="フローチャート: 論理積ゲート 23">
            <a:extLst>
              <a:ext uri="{FF2B5EF4-FFF2-40B4-BE49-F238E27FC236}">
                <a16:creationId xmlns:a16="http://schemas.microsoft.com/office/drawing/2014/main" id="{C9718C4C-7BDD-4518-95EC-C9A818C8CEDC}"/>
              </a:ext>
            </a:extLst>
          </p:cNvPr>
          <p:cNvSpPr/>
          <p:nvPr/>
        </p:nvSpPr>
        <p:spPr>
          <a:xfrm>
            <a:off x="326472" y="1412776"/>
            <a:ext cx="6561615" cy="4248472"/>
          </a:xfrm>
          <a:prstGeom prst="flowChartDelay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ja-JP" altLang="en-US" sz="1800">
              <a:solidFill>
                <a:prstClr val="white"/>
              </a:solidFill>
              <a:effectLst/>
              <a:latin typeface="Franklin Gothic Book" panose="020B0503020102020204"/>
              <a:ea typeface="HGｺﾞｼｯｸE" panose="020B0909000000000000" pitchFamily="49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18419DB-DE6C-4EF4-B327-8092C06D95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72937" y="272827"/>
            <a:ext cx="7886700" cy="615950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コミュニケーション・モデル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B66E05D7-B230-47C9-A172-F104566386E0}"/>
              </a:ext>
            </a:extLst>
          </p:cNvPr>
          <p:cNvSpPr/>
          <p:nvPr/>
        </p:nvSpPr>
        <p:spPr>
          <a:xfrm>
            <a:off x="362809" y="2132856"/>
            <a:ext cx="2204799" cy="30243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価値観</a:t>
            </a:r>
            <a:endParaRPr kumimoji="0" lang="en-US" altLang="ja-JP" sz="1800" dirty="0">
              <a:solidFill>
                <a:prstClr val="black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人間観</a:t>
            </a:r>
            <a:endParaRPr kumimoji="0" lang="en-US" altLang="ja-JP" sz="1800" dirty="0">
              <a:solidFill>
                <a:prstClr val="black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人生観</a:t>
            </a:r>
            <a:endParaRPr kumimoji="0" lang="en-US" altLang="ja-JP" sz="1800" dirty="0">
              <a:solidFill>
                <a:prstClr val="black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世界観</a:t>
            </a:r>
            <a:endParaRPr kumimoji="0" lang="en-US" altLang="ja-JP" sz="1800" dirty="0">
              <a:solidFill>
                <a:prstClr val="black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自己概念</a:t>
            </a:r>
            <a:endParaRPr kumimoji="0" lang="en-US" altLang="ja-JP" sz="1800" dirty="0">
              <a:solidFill>
                <a:prstClr val="black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他者認知</a:t>
            </a:r>
            <a:endParaRPr kumimoji="0" lang="en-US" altLang="ja-JP" sz="1800" dirty="0">
              <a:solidFill>
                <a:prstClr val="black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宗教</a:t>
            </a:r>
            <a:endParaRPr kumimoji="0" lang="en-US" altLang="ja-JP" sz="1800" dirty="0">
              <a:solidFill>
                <a:prstClr val="black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職業観</a:t>
            </a:r>
            <a:endParaRPr kumimoji="0" lang="en-US" altLang="ja-JP" sz="1800" dirty="0">
              <a:solidFill>
                <a:prstClr val="black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性格</a:t>
            </a:r>
            <a:endParaRPr kumimoji="0" lang="en-US" altLang="ja-JP" sz="1800" dirty="0">
              <a:solidFill>
                <a:prstClr val="black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など</a:t>
            </a:r>
            <a:endParaRPr lang="ja-JP" altLang="en-US" sz="1800" dirty="0">
              <a:solidFill>
                <a:prstClr val="black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2A778559-8BBC-4002-A875-3A4476E56605}"/>
              </a:ext>
            </a:extLst>
          </p:cNvPr>
          <p:cNvSpPr/>
          <p:nvPr/>
        </p:nvSpPr>
        <p:spPr>
          <a:xfrm>
            <a:off x="4662541" y="2708920"/>
            <a:ext cx="620628" cy="1584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ja-JP" altLang="en-US" sz="1800" dirty="0">
                <a:solidFill>
                  <a:prstClr val="white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記号</a:t>
            </a: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EEF62D79-4E9F-4AB1-B64D-77C0B696CD00}"/>
              </a:ext>
            </a:extLst>
          </p:cNvPr>
          <p:cNvGrpSpPr/>
          <p:nvPr/>
        </p:nvGrpSpPr>
        <p:grpSpPr>
          <a:xfrm>
            <a:off x="2574485" y="2132856"/>
            <a:ext cx="1518968" cy="3024336"/>
            <a:chOff x="1386558" y="2132856"/>
            <a:chExt cx="881188" cy="3024336"/>
          </a:xfrm>
        </p:grpSpPr>
        <p:sp>
          <p:nvSpPr>
            <p:cNvPr id="6" name="六角形 5">
              <a:extLst>
                <a:ext uri="{FF2B5EF4-FFF2-40B4-BE49-F238E27FC236}">
                  <a16:creationId xmlns:a16="http://schemas.microsoft.com/office/drawing/2014/main" id="{1BD0137A-840E-40FC-9A70-8D12341C05CE}"/>
                </a:ext>
              </a:extLst>
            </p:cNvPr>
            <p:cNvSpPr/>
            <p:nvPr/>
          </p:nvSpPr>
          <p:spPr>
            <a:xfrm rot="16200000">
              <a:off x="395537" y="3284983"/>
              <a:ext cx="2880320" cy="864097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None/>
                <a:defRPr/>
              </a:pPr>
              <a:endParaRPr lang="ja-JP" altLang="en-US" sz="1800" dirty="0">
                <a:solidFill>
                  <a:prstClr val="white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7" name="四角形: 角を丸くする 6">
              <a:extLst>
                <a:ext uri="{FF2B5EF4-FFF2-40B4-BE49-F238E27FC236}">
                  <a16:creationId xmlns:a16="http://schemas.microsoft.com/office/drawing/2014/main" id="{AE99883B-DCA3-4CD6-B9AA-3A6411134D9F}"/>
                </a:ext>
              </a:extLst>
            </p:cNvPr>
            <p:cNvSpPr/>
            <p:nvPr/>
          </p:nvSpPr>
          <p:spPr>
            <a:xfrm>
              <a:off x="1386558" y="2132856"/>
              <a:ext cx="881188" cy="61560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None/>
                <a:defRPr/>
              </a:pPr>
              <a:r>
                <a:rPr lang="ja-JP" altLang="en-US" sz="1800" dirty="0">
                  <a:solidFill>
                    <a:prstClr val="white"/>
                  </a:solidFill>
                  <a:effectLst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内的世界</a:t>
              </a:r>
            </a:p>
          </p:txBody>
        </p:sp>
        <p:sp>
          <p:nvSpPr>
            <p:cNvPr id="8" name="四角形: 角を丸くする 7">
              <a:extLst>
                <a:ext uri="{FF2B5EF4-FFF2-40B4-BE49-F238E27FC236}">
                  <a16:creationId xmlns:a16="http://schemas.microsoft.com/office/drawing/2014/main" id="{F18664CB-3630-4BE8-A77C-A08EA4A06C6B}"/>
                </a:ext>
              </a:extLst>
            </p:cNvPr>
            <p:cNvSpPr/>
            <p:nvPr/>
          </p:nvSpPr>
          <p:spPr>
            <a:xfrm>
              <a:off x="1475656" y="4221088"/>
              <a:ext cx="756087" cy="28803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None/>
                <a:defRPr/>
              </a:pPr>
              <a:r>
                <a:rPr lang="ja-JP" altLang="en-US" sz="1800" dirty="0">
                  <a:solidFill>
                    <a:prstClr val="black"/>
                  </a:solidFill>
                  <a:effectLst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経験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F87248EB-CBE0-48B5-9834-8D4FDE98A4C2}"/>
                </a:ext>
              </a:extLst>
            </p:cNvPr>
            <p:cNvSpPr txBox="1"/>
            <p:nvPr/>
          </p:nvSpPr>
          <p:spPr>
            <a:xfrm>
              <a:off x="1616365" y="2892473"/>
              <a:ext cx="392806" cy="132861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None/>
                <a:defRPr/>
              </a:pPr>
              <a:r>
                <a:rPr lang="ja-JP" altLang="en-US" sz="3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発信者</a:t>
              </a:r>
            </a:p>
          </p:txBody>
        </p:sp>
      </p:grpSp>
      <p:sp>
        <p:nvSpPr>
          <p:cNvPr id="12" name="矢印: 右 11">
            <a:extLst>
              <a:ext uri="{FF2B5EF4-FFF2-40B4-BE49-F238E27FC236}">
                <a16:creationId xmlns:a16="http://schemas.microsoft.com/office/drawing/2014/main" id="{0F5C93F8-D746-4DC1-9010-9D2BCAD680D0}"/>
              </a:ext>
            </a:extLst>
          </p:cNvPr>
          <p:cNvSpPr/>
          <p:nvPr/>
        </p:nvSpPr>
        <p:spPr>
          <a:xfrm>
            <a:off x="5087888" y="3284984"/>
            <a:ext cx="792173" cy="504056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発信</a:t>
            </a: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8293130A-3672-4B37-9431-CA23935745D7}"/>
              </a:ext>
            </a:extLst>
          </p:cNvPr>
          <p:cNvSpPr/>
          <p:nvPr/>
        </p:nvSpPr>
        <p:spPr>
          <a:xfrm>
            <a:off x="5814669" y="2708920"/>
            <a:ext cx="620628" cy="1584176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ja-JP" altLang="en-US" sz="1800" dirty="0">
                <a:solidFill>
                  <a:prstClr val="white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信号</a:t>
            </a: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9CCE9B50-2E70-457A-9C7E-27859FCF6D9B}"/>
              </a:ext>
            </a:extLst>
          </p:cNvPr>
          <p:cNvSpPr/>
          <p:nvPr/>
        </p:nvSpPr>
        <p:spPr>
          <a:xfrm>
            <a:off x="6966797" y="2708920"/>
            <a:ext cx="620628" cy="1584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ja-JP" altLang="en-US" sz="1800" dirty="0">
                <a:solidFill>
                  <a:prstClr val="white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記号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10A00B48-E8AF-4201-993D-E106977FC7BC}"/>
              </a:ext>
            </a:extLst>
          </p:cNvPr>
          <p:cNvSpPr/>
          <p:nvPr/>
        </p:nvSpPr>
        <p:spPr>
          <a:xfrm>
            <a:off x="6312024" y="3304752"/>
            <a:ext cx="783433" cy="504056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受信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1C43B6E4-56DB-44FC-AB45-B55AC81D625B}"/>
              </a:ext>
            </a:extLst>
          </p:cNvPr>
          <p:cNvGrpSpPr/>
          <p:nvPr/>
        </p:nvGrpSpPr>
        <p:grpSpPr>
          <a:xfrm>
            <a:off x="8119097" y="2132856"/>
            <a:ext cx="1518967" cy="3024336"/>
            <a:chOff x="1386558" y="2132856"/>
            <a:chExt cx="881188" cy="3024336"/>
          </a:xfrm>
        </p:grpSpPr>
        <p:sp>
          <p:nvSpPr>
            <p:cNvPr id="19" name="六角形 18">
              <a:extLst>
                <a:ext uri="{FF2B5EF4-FFF2-40B4-BE49-F238E27FC236}">
                  <a16:creationId xmlns:a16="http://schemas.microsoft.com/office/drawing/2014/main" id="{4FCCE2CE-9FFB-4A0F-A281-7034C3F09957}"/>
                </a:ext>
              </a:extLst>
            </p:cNvPr>
            <p:cNvSpPr/>
            <p:nvPr/>
          </p:nvSpPr>
          <p:spPr>
            <a:xfrm rot="16200000">
              <a:off x="395537" y="3284983"/>
              <a:ext cx="2880320" cy="864097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None/>
                <a:defRPr/>
              </a:pPr>
              <a:endParaRPr lang="ja-JP" altLang="en-US" sz="1800" dirty="0">
                <a:solidFill>
                  <a:prstClr val="white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E0F021B3-6E8D-4995-9CB4-96500C3EA11C}"/>
                </a:ext>
              </a:extLst>
            </p:cNvPr>
            <p:cNvSpPr/>
            <p:nvPr/>
          </p:nvSpPr>
          <p:spPr>
            <a:xfrm>
              <a:off x="1386558" y="2132856"/>
              <a:ext cx="881188" cy="61560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None/>
                <a:defRPr/>
              </a:pPr>
              <a:r>
                <a:rPr lang="ja-JP" altLang="en-US" sz="1800" dirty="0">
                  <a:solidFill>
                    <a:prstClr val="white"/>
                  </a:solidFill>
                  <a:effectLst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内的世界</a:t>
              </a:r>
            </a:p>
          </p:txBody>
        </p:sp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57163771-1AFB-4BE9-BCFE-A3F546CCDE2B}"/>
                </a:ext>
              </a:extLst>
            </p:cNvPr>
            <p:cNvSpPr/>
            <p:nvPr/>
          </p:nvSpPr>
          <p:spPr>
            <a:xfrm>
              <a:off x="1475656" y="4221088"/>
              <a:ext cx="756087" cy="28803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None/>
                <a:defRPr/>
              </a:pPr>
              <a:r>
                <a:rPr kumimoji="0" lang="ja-JP" altLang="en-US" sz="1800" dirty="0">
                  <a:solidFill>
                    <a:prstClr val="black"/>
                  </a:solidFill>
                  <a:effectLst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意味</a:t>
              </a:r>
              <a:endParaRPr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4C00A5CC-CABA-4AF1-9ED0-4CAC28792023}"/>
                </a:ext>
              </a:extLst>
            </p:cNvPr>
            <p:cNvSpPr txBox="1"/>
            <p:nvPr/>
          </p:nvSpPr>
          <p:spPr>
            <a:xfrm>
              <a:off x="1616368" y="2892473"/>
              <a:ext cx="392806" cy="132861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None/>
                <a:defRPr/>
              </a:pPr>
              <a:r>
                <a:rPr kumimoji="0" lang="ja-JP" altLang="en-US" sz="3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受</a:t>
              </a:r>
              <a:r>
                <a:rPr lang="ja-JP" altLang="en-US" sz="3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信者</a:t>
              </a:r>
            </a:p>
          </p:txBody>
        </p:sp>
      </p:grp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DFC9AB81-F7BA-4D01-8C41-02BACDA21CC1}"/>
              </a:ext>
            </a:extLst>
          </p:cNvPr>
          <p:cNvSpPr/>
          <p:nvPr/>
        </p:nvSpPr>
        <p:spPr>
          <a:xfrm>
            <a:off x="9624392" y="2132856"/>
            <a:ext cx="2204799" cy="30243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価値観</a:t>
            </a:r>
            <a:endParaRPr kumimoji="0" lang="en-US" altLang="ja-JP" sz="1800" dirty="0">
              <a:solidFill>
                <a:prstClr val="black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人間観</a:t>
            </a:r>
            <a:endParaRPr kumimoji="0" lang="en-US" altLang="ja-JP" sz="1800" dirty="0">
              <a:solidFill>
                <a:prstClr val="black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人生観</a:t>
            </a:r>
            <a:endParaRPr kumimoji="0" lang="en-US" altLang="ja-JP" sz="1800" dirty="0">
              <a:solidFill>
                <a:prstClr val="black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世界観</a:t>
            </a:r>
            <a:endParaRPr kumimoji="0" lang="en-US" altLang="ja-JP" sz="1800" dirty="0">
              <a:solidFill>
                <a:prstClr val="black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自己概念</a:t>
            </a:r>
            <a:endParaRPr kumimoji="0" lang="en-US" altLang="ja-JP" sz="1800" dirty="0">
              <a:solidFill>
                <a:prstClr val="black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他者認知</a:t>
            </a:r>
            <a:endParaRPr kumimoji="0" lang="en-US" altLang="ja-JP" sz="1800" dirty="0">
              <a:solidFill>
                <a:prstClr val="black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宗教</a:t>
            </a:r>
            <a:endParaRPr kumimoji="0" lang="en-US" altLang="ja-JP" sz="1800" dirty="0">
              <a:solidFill>
                <a:prstClr val="black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職業観</a:t>
            </a:r>
            <a:endParaRPr kumimoji="0" lang="en-US" altLang="ja-JP" sz="1800" dirty="0">
              <a:solidFill>
                <a:prstClr val="black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性格</a:t>
            </a:r>
            <a:endParaRPr kumimoji="0" lang="en-US" altLang="ja-JP" sz="1800" dirty="0">
              <a:solidFill>
                <a:prstClr val="black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など</a:t>
            </a:r>
            <a:endParaRPr lang="ja-JP" altLang="en-US" sz="1800" dirty="0">
              <a:solidFill>
                <a:prstClr val="black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E1E495C-AC81-46B7-A10D-C44150A28A3A}"/>
              </a:ext>
            </a:extLst>
          </p:cNvPr>
          <p:cNvSpPr txBox="1"/>
          <p:nvPr/>
        </p:nvSpPr>
        <p:spPr>
          <a:xfrm>
            <a:off x="5976367" y="6453335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ja-JP" altLang="en-US" sz="1800" dirty="0">
                <a:solidFill>
                  <a:prstClr val="black"/>
                </a:solidFill>
                <a:effectLst/>
                <a:latin typeface="Franklin Gothic Book" panose="020B0503020102020204"/>
                <a:ea typeface="HGｺﾞｼｯｸE" panose="020B0909000000000000" pitchFamily="49" charset="-128"/>
              </a:rPr>
              <a:t>津村俊充　他：人間関係トレーニング　ナカニシヤ出版</a:t>
            </a: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338133B6-010E-43D7-BEAA-1644A5499860}"/>
              </a:ext>
            </a:extLst>
          </p:cNvPr>
          <p:cNvSpPr/>
          <p:nvPr/>
        </p:nvSpPr>
        <p:spPr>
          <a:xfrm>
            <a:off x="3751711" y="3284984"/>
            <a:ext cx="997751" cy="504056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記号化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9D002975-FE82-4739-AA53-3495685AD170}"/>
              </a:ext>
            </a:extLst>
          </p:cNvPr>
          <p:cNvSpPr/>
          <p:nvPr/>
        </p:nvSpPr>
        <p:spPr>
          <a:xfrm>
            <a:off x="7536160" y="3304752"/>
            <a:ext cx="797955" cy="504056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ja-JP" altLang="en-US" sz="1800" dirty="0">
                <a:solidFill>
                  <a:prstClr val="black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解読</a:t>
            </a:r>
            <a:endParaRPr lang="ja-JP" altLang="en-US" sz="1800" dirty="0">
              <a:solidFill>
                <a:prstClr val="black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76546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AutoShape 2"/>
          <p:cNvSpPr>
            <a:spLocks noChangeArrowheads="1"/>
          </p:cNvSpPr>
          <p:nvPr/>
        </p:nvSpPr>
        <p:spPr bwMode="auto">
          <a:xfrm>
            <a:off x="2132963" y="1834198"/>
            <a:ext cx="8351838" cy="2592387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lang="ja-JP" altLang="en-US" sz="3600" dirty="0">
                <a:solidFill>
                  <a:schemeClr val="bg2">
                    <a:lumMod val="25000"/>
                  </a:schemeClr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省　 略</a:t>
            </a:r>
            <a:r>
              <a:rPr lang="ja-JP" altLang="en-US" sz="3600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：多くの情報の中から選択し話す。</a:t>
            </a:r>
          </a:p>
          <a:p>
            <a:pPr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lang="ja-JP" altLang="en-US" sz="3600" dirty="0">
                <a:solidFill>
                  <a:schemeClr val="bg2">
                    <a:lumMod val="25000"/>
                  </a:schemeClr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一般化</a:t>
            </a:r>
            <a:r>
              <a:rPr lang="ja-JP" altLang="en-US" sz="3600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：一つの事例を全てあるかのように話す。</a:t>
            </a:r>
          </a:p>
          <a:p>
            <a:pPr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lang="ja-JP" altLang="en-US" sz="3600" dirty="0">
                <a:solidFill>
                  <a:schemeClr val="bg2">
                    <a:lumMod val="25000"/>
                  </a:schemeClr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歪　 曲</a:t>
            </a:r>
            <a:r>
              <a:rPr lang="ja-JP" altLang="en-US" sz="3600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：体験を変化させて話す。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476500" y="207963"/>
            <a:ext cx="7239000" cy="11525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省略・一般化・歪曲</a:t>
            </a:r>
          </a:p>
        </p:txBody>
      </p:sp>
    </p:spTree>
    <p:extLst>
      <p:ext uri="{BB962C8B-B14F-4D97-AF65-F5344CB8AC3E}">
        <p14:creationId xmlns:p14="http://schemas.microsoft.com/office/powerpoint/2010/main" val="396444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B5EB51F-A89F-AB8B-8869-36928331DEB3}"/>
              </a:ext>
            </a:extLst>
          </p:cNvPr>
          <p:cNvSpPr txBox="1"/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本日のプログラムに関連するライセンス</a:t>
            </a:r>
          </a:p>
        </p:txBody>
      </p:sp>
      <p:graphicFrame>
        <p:nvGraphicFramePr>
          <p:cNvPr id="6" name="テキスト ボックス 2">
            <a:extLst>
              <a:ext uri="{FF2B5EF4-FFF2-40B4-BE49-F238E27FC236}">
                <a16:creationId xmlns:a16="http://schemas.microsoft.com/office/drawing/2014/main" id="{9C42FD5C-978A-DCDD-5946-C357DB27A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2562757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05045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AutoShape 2"/>
          <p:cNvSpPr>
            <a:spLocks noChangeArrowheads="1"/>
          </p:cNvSpPr>
          <p:nvPr/>
        </p:nvSpPr>
        <p:spPr bwMode="auto">
          <a:xfrm>
            <a:off x="3746863" y="1151710"/>
            <a:ext cx="8286750" cy="590391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none"/>
          <a:lstStyle>
            <a:lvl1pPr marL="457200" indent="-457200" eaLnBrk="0" hangingPunct="0">
              <a:buFont typeface="Arial" charset="0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371600" indent="-457200" eaLnBrk="0" hangingPunct="0">
              <a:buFont typeface="Arial" charset="0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3600" dirty="0">
                <a:solidFill>
                  <a:schemeClr val="bg2">
                    <a:lumMod val="25000"/>
                  </a:schemeClr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特　定：対象、目的</a:t>
            </a:r>
            <a:r>
              <a:rPr lang="ja-JP" altLang="en-US" sz="3600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lang="en-US" altLang="ja-JP" sz="36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3600" dirty="0">
                <a:solidFill>
                  <a:schemeClr val="bg2">
                    <a:lumMod val="25000"/>
                  </a:schemeClr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比　較：比較対象、違い</a:t>
            </a:r>
            <a:endParaRPr lang="en-US" altLang="ja-JP" sz="3600" dirty="0">
              <a:solidFill>
                <a:schemeClr val="bg2">
                  <a:lumMod val="25000"/>
                </a:schemeClr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3600" dirty="0">
                <a:solidFill>
                  <a:schemeClr val="bg2">
                    <a:lumMod val="25000"/>
                  </a:schemeClr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判　断：判断の根拠</a:t>
            </a:r>
            <a:endParaRPr lang="en-US" altLang="ja-JP" sz="3600" dirty="0">
              <a:solidFill>
                <a:schemeClr val="bg2">
                  <a:lumMod val="25000"/>
                </a:schemeClr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3600" dirty="0">
                <a:solidFill>
                  <a:schemeClr val="bg2">
                    <a:lumMod val="25000"/>
                  </a:schemeClr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一般化：思い込みを解除する</a:t>
            </a:r>
            <a:endParaRPr lang="ja-JP" altLang="en-US" sz="3600" dirty="0">
              <a:solidFill>
                <a:srgbClr val="000000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2579" name="AutoShape 3"/>
          <p:cNvSpPr>
            <a:spLocks noChangeArrowheads="1"/>
          </p:cNvSpPr>
          <p:nvPr/>
        </p:nvSpPr>
        <p:spPr bwMode="auto">
          <a:xfrm>
            <a:off x="4008438" y="142528"/>
            <a:ext cx="4248150" cy="838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none" anchor="ctr"/>
          <a:lstStyle>
            <a:lvl1pPr eaLnBrk="0" hangingPunct="0">
              <a:buFont typeface="Arial" charset="0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buFont typeface="Arial" charset="0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4400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話を明確化する</a:t>
            </a:r>
          </a:p>
        </p:txBody>
      </p:sp>
    </p:spTree>
    <p:extLst>
      <p:ext uri="{BB962C8B-B14F-4D97-AF65-F5344CB8AC3E}">
        <p14:creationId xmlns:p14="http://schemas.microsoft.com/office/powerpoint/2010/main" val="30482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3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3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3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3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3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3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3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3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3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3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3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3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AutoShape 2"/>
          <p:cNvSpPr>
            <a:spLocks noChangeArrowheads="1"/>
          </p:cNvSpPr>
          <p:nvPr/>
        </p:nvSpPr>
        <p:spPr bwMode="auto">
          <a:xfrm>
            <a:off x="2870505" y="1355559"/>
            <a:ext cx="7461613" cy="590391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none"/>
          <a:lstStyle>
            <a:lvl1pPr marL="457200" indent="-457200" eaLnBrk="0" hangingPunct="0">
              <a:buFont typeface="Arial" charset="0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371600" indent="-457200" eaLnBrk="0" hangingPunct="0">
              <a:buFont typeface="Arial" charset="0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800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       あの薬は良く効くね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800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	</a:t>
            </a:r>
            <a:endParaRPr lang="en-US" altLang="ja-JP" sz="28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800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 </a:t>
            </a: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今度のは効きが悪いね</a:t>
            </a:r>
            <a:endParaRPr lang="ja-JP" altLang="en-US" sz="28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ja-JP" sz="28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800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       飲みにくい</a:t>
            </a:r>
            <a:endParaRPr lang="en-US" altLang="ja-JP" sz="28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800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       </a:t>
            </a:r>
            <a:endParaRPr lang="en-US" altLang="ja-JP" sz="2800" dirty="0"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800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</a:t>
            </a: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みんなこの薬は怖いって言ってるけど</a:t>
            </a:r>
            <a:r>
              <a:rPr lang="ja-JP" altLang="en-US" sz="2800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	</a:t>
            </a:r>
          </a:p>
        </p:txBody>
      </p:sp>
      <p:sp>
        <p:nvSpPr>
          <p:cNvPr id="152579" name="AutoShape 3"/>
          <p:cNvSpPr>
            <a:spLocks noChangeArrowheads="1"/>
          </p:cNvSpPr>
          <p:nvPr/>
        </p:nvSpPr>
        <p:spPr bwMode="auto">
          <a:xfrm>
            <a:off x="4008438" y="142528"/>
            <a:ext cx="4248150" cy="838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none" anchor="ctr"/>
          <a:lstStyle>
            <a:lvl1pPr eaLnBrk="0" hangingPunct="0">
              <a:buFont typeface="Arial" charset="0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buFont typeface="Arial" charset="0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4000" dirty="0">
                <a:solidFill>
                  <a:schemeClr val="bg2">
                    <a:lumMod val="25000"/>
                  </a:schemeClr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話を明確化する</a:t>
            </a:r>
          </a:p>
        </p:txBody>
      </p:sp>
    </p:spTree>
    <p:extLst>
      <p:ext uri="{BB962C8B-B14F-4D97-AF65-F5344CB8AC3E}">
        <p14:creationId xmlns:p14="http://schemas.microsoft.com/office/powerpoint/2010/main" val="379093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B2C10089-C6A7-4920-BCF0-D715C2C339C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5417560"/>
              </p:ext>
            </p:extLst>
          </p:nvPr>
        </p:nvGraphicFramePr>
        <p:xfrm>
          <a:off x="0" y="831850"/>
          <a:ext cx="11407775" cy="570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033255-E9D1-4B2B-B349-5476B145059E}"/>
              </a:ext>
            </a:extLst>
          </p:cNvPr>
          <p:cNvSpPr txBox="1"/>
          <p:nvPr/>
        </p:nvSpPr>
        <p:spPr>
          <a:xfrm>
            <a:off x="8024232" y="6540350"/>
            <a:ext cx="392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しあわせです感謝グループ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 © 2021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AA5BAA-88B9-45C5-AFAF-20F0D7A07268}"/>
              </a:ext>
            </a:extLst>
          </p:cNvPr>
          <p:cNvSpPr txBox="1"/>
          <p:nvPr/>
        </p:nvSpPr>
        <p:spPr>
          <a:xfrm>
            <a:off x="2634343" y="139992"/>
            <a:ext cx="6923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今後求められる薬剤師の能力</a:t>
            </a:r>
          </a:p>
        </p:txBody>
      </p:sp>
    </p:spTree>
    <p:extLst>
      <p:ext uri="{BB962C8B-B14F-4D97-AF65-F5344CB8AC3E}">
        <p14:creationId xmlns:p14="http://schemas.microsoft.com/office/powerpoint/2010/main" val="24164699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3705AF97-ADFA-4A10-8BA3-1ACDFC608000}"/>
              </a:ext>
            </a:extLst>
          </p:cNvPr>
          <p:cNvSpPr txBox="1">
            <a:spLocks noChangeArrowheads="1"/>
          </p:cNvSpPr>
          <p:nvPr/>
        </p:nvSpPr>
        <p:spPr>
          <a:xfrm>
            <a:off x="1277487" y="1523636"/>
            <a:ext cx="9825941" cy="5181600"/>
          </a:xfrm>
          <a:prstGeom prst="rect">
            <a:avLst/>
          </a:prstGeom>
        </p:spPr>
        <p:txBody>
          <a:bodyPr vert="horz" lIns="90488" tIns="44450" rIns="90488" bIns="4445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kumimoji="1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0" indent="-762000">
              <a:buClr>
                <a:srgbClr val="1CADE4"/>
              </a:buClr>
              <a:buNone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１．相手が聞き取れるように</a:t>
            </a:r>
            <a:r>
              <a:rPr lang="ja-JP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明瞭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・</a:t>
            </a:r>
            <a:r>
              <a:rPr lang="ja-JP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簡潔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に話す</a:t>
            </a:r>
          </a:p>
          <a:p>
            <a:pPr marL="762000" indent="-762000">
              <a:buClr>
                <a:srgbClr val="1CADE4"/>
              </a:buClr>
              <a:buNone/>
              <a:defRPr/>
            </a:pPr>
            <a:r>
              <a:rPr lang="ja-JP" altLang="en-US" sz="36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</a:t>
            </a:r>
            <a:r>
              <a:rPr lang="en-US" altLang="ja-JP" sz="36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.</a:t>
            </a:r>
            <a:r>
              <a:rPr lang="ja-JP" altLang="en-US" sz="36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相手が理解できる言葉を選ぶ</a:t>
            </a:r>
            <a:endParaRPr lang="en-US" altLang="ja-JP" sz="36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762000" lvl="0" indent="-762000">
              <a:buClr>
                <a:srgbClr val="1CADE4"/>
              </a:buClr>
              <a:buNone/>
              <a:defRPr/>
            </a:pPr>
            <a:r>
              <a:rPr lang="ja-JP" altLang="en-US" sz="36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３．メタファーを工夫する</a:t>
            </a:r>
            <a:endParaRPr lang="en-US" altLang="ja-JP" sz="36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762000" indent="-762000">
              <a:buClr>
                <a:srgbClr val="1CADE4"/>
              </a:buClr>
              <a:buNone/>
              <a:defRPr/>
            </a:pPr>
            <a:r>
              <a:rPr lang="ja-JP" altLang="en-US" sz="36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４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．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ショート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センテンス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762000" indent="-762000">
              <a:buClr>
                <a:srgbClr val="1CADE4"/>
              </a:buClr>
              <a:buNone/>
              <a:defRPr/>
            </a:pPr>
            <a:r>
              <a:rPr lang="ja-JP" altLang="en-US" sz="36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．アイコンタクトを外さない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762000" indent="-762000">
              <a:buClr>
                <a:srgbClr val="1CADE4"/>
              </a:buClr>
              <a:buNone/>
              <a:defRPr/>
            </a:pPr>
            <a:r>
              <a:rPr lang="ja-JP" altLang="en-US" sz="36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６．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スピード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を相手に合わせる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762000" indent="-762000">
              <a:buClr>
                <a:srgbClr val="1CADE4"/>
              </a:buClr>
              <a:buNone/>
              <a:defRPr/>
            </a:pPr>
            <a:r>
              <a:rPr lang="ja-JP" altLang="en-US" sz="36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７．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「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間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」を大切にする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762000" indent="-762000">
              <a:buClr>
                <a:srgbClr val="1CADE4"/>
              </a:buClr>
              <a:buNone/>
              <a:defRPr/>
            </a:pPr>
            <a:r>
              <a:rPr lang="ja-JP" altLang="en-US" sz="36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８．言いよどみ（えー、あの、また、実は、要するに）</a:t>
            </a:r>
            <a:endParaRPr lang="en-US" altLang="ja-JP" sz="36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0AEA954-2456-4EF2-B2DB-4DEC2924A9C7}"/>
              </a:ext>
            </a:extLst>
          </p:cNvPr>
          <p:cNvSpPr txBox="1"/>
          <p:nvPr/>
        </p:nvSpPr>
        <p:spPr>
          <a:xfrm>
            <a:off x="8134537" y="6535959"/>
            <a:ext cx="392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しあわせです感謝グループ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 ©2021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5FB74BA-BD9C-D465-7327-DD9F77170D27}"/>
              </a:ext>
            </a:extLst>
          </p:cNvPr>
          <p:cNvSpPr txBox="1"/>
          <p:nvPr/>
        </p:nvSpPr>
        <p:spPr>
          <a:xfrm>
            <a:off x="2624137" y="327359"/>
            <a:ext cx="6943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嫌われない話し方</a:t>
            </a:r>
          </a:p>
        </p:txBody>
      </p:sp>
    </p:spTree>
    <p:extLst>
      <p:ext uri="{BB962C8B-B14F-4D97-AF65-F5344CB8AC3E}">
        <p14:creationId xmlns:p14="http://schemas.microsoft.com/office/powerpoint/2010/main" val="38326615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B2C10089-C6A7-4920-BCF0-D715C2C339C8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831850"/>
          <a:ext cx="11407775" cy="570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033255-E9D1-4B2B-B349-5476B145059E}"/>
              </a:ext>
            </a:extLst>
          </p:cNvPr>
          <p:cNvSpPr txBox="1"/>
          <p:nvPr/>
        </p:nvSpPr>
        <p:spPr>
          <a:xfrm>
            <a:off x="8024232" y="6540350"/>
            <a:ext cx="392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しあわせです感謝グループ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メイリオ" panose="020B0604030504040204" pitchFamily="50" charset="-128"/>
                <a:cs typeface="+mn-cs"/>
              </a:rPr>
              <a:t> © 2021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AA5BAA-88B9-45C5-AFAF-20F0D7A07268}"/>
              </a:ext>
            </a:extLst>
          </p:cNvPr>
          <p:cNvSpPr txBox="1"/>
          <p:nvPr/>
        </p:nvSpPr>
        <p:spPr>
          <a:xfrm>
            <a:off x="2634343" y="139992"/>
            <a:ext cx="6923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今後求められる薬剤師の能力</a:t>
            </a:r>
          </a:p>
        </p:txBody>
      </p:sp>
    </p:spTree>
    <p:extLst>
      <p:ext uri="{BB962C8B-B14F-4D97-AF65-F5344CB8AC3E}">
        <p14:creationId xmlns:p14="http://schemas.microsoft.com/office/powerpoint/2010/main" val="37452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276541-27F4-2834-B178-F0026F4B9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 fontScale="90000"/>
          </a:bodyPr>
          <a:lstStyle/>
          <a:p>
            <a:r>
              <a:rPr lang="ja-JP" altLang="en-US" sz="49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薬剤師とは</a:t>
            </a:r>
            <a:b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3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2D5AD65-3518-6ECD-C78E-2341F430A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2176272"/>
            <a:ext cx="10582275" cy="418642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薬剤師法</a:t>
            </a:r>
            <a:endParaRPr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昭和三十五年法律第百四十六号</a:t>
            </a:r>
            <a:endParaRPr kumimoji="1"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 fontAlgn="base">
              <a:buNone/>
            </a:pPr>
            <a:r>
              <a:rPr lang="ja-JP" altLang="en-US" sz="2000" b="1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第一章　総則</a:t>
            </a:r>
          </a:p>
          <a:p>
            <a:pPr marL="0" indent="0" fontAlgn="base">
              <a:buNone/>
            </a:pPr>
            <a:r>
              <a:rPr lang="ja-JP" altLang="en-US" sz="2000" b="1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（薬剤師の任務）</a:t>
            </a:r>
          </a:p>
          <a:p>
            <a:pPr marL="0" indent="0" fontAlgn="base">
              <a:buNone/>
            </a:pPr>
            <a:r>
              <a:rPr lang="ja-JP" altLang="en-US" sz="2000" b="1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第一条</a:t>
            </a:r>
            <a:r>
              <a:rPr lang="ja-JP" altLang="en-US" sz="2000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薬剤師は、調剤、医薬品の供給その他薬事衛生をつかさどることによつて、公衆衛生の向上及び増進に寄与し、もつて国民の健康な生活を確保するものとする。</a:t>
            </a:r>
          </a:p>
          <a:p>
            <a:pPr marL="0" indent="0" fontAlgn="base">
              <a:buNone/>
            </a:pPr>
            <a:r>
              <a:rPr lang="ja-JP" altLang="en-US" sz="2000" b="1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第二章　免許</a:t>
            </a:r>
          </a:p>
          <a:p>
            <a:pPr marL="0" indent="0" fontAlgn="base">
              <a:buNone/>
            </a:pPr>
            <a:r>
              <a:rPr lang="ja-JP" altLang="en-US" sz="2000" b="1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（免許）</a:t>
            </a:r>
          </a:p>
          <a:p>
            <a:pPr marL="0" indent="0" fontAlgn="base">
              <a:buNone/>
            </a:pPr>
            <a:r>
              <a:rPr lang="ja-JP" altLang="en-US" sz="2000" b="1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第二条</a:t>
            </a:r>
            <a:r>
              <a:rPr lang="ja-JP" altLang="en-US" sz="2000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薬剤師になろうとする者は、厚生労働大臣の免許を受けなければならない。</a:t>
            </a:r>
          </a:p>
          <a:p>
            <a:pPr marL="0" indent="0">
              <a:buNone/>
            </a:pPr>
            <a:endParaRPr kumimoji="1" lang="ja-JP" altLang="en-US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2897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B9DDF9F-B81A-4474-8547-5AFB1226F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45" y="0"/>
            <a:ext cx="12100356" cy="640374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8A46E2-799E-425E-9343-EFF688A33E13}"/>
              </a:ext>
            </a:extLst>
          </p:cNvPr>
          <p:cNvSpPr txBox="1"/>
          <p:nvPr/>
        </p:nvSpPr>
        <p:spPr>
          <a:xfrm>
            <a:off x="2063578" y="6512011"/>
            <a:ext cx="10083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E3136"/>
                </a:solidFill>
                <a:effectLst/>
                <a:uLnTx/>
                <a:uFillTx/>
                <a:latin typeface="ヒラギノ角ゴ Pro W3"/>
                <a:ea typeface="游ゴシック" panose="020B0400000000000000" pitchFamily="50" charset="-128"/>
                <a:cs typeface="+mn-cs"/>
              </a:rPr>
              <a:t>出典：厚生労働省ホームページ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2E3136"/>
                </a:solidFill>
                <a:effectLst/>
                <a:uLnTx/>
                <a:uFillTx/>
                <a:latin typeface="ヒラギノ角ゴ Pro W3"/>
                <a:ea typeface="游ゴシック" panose="020B0400000000000000" pitchFamily="50" charset="-128"/>
                <a:cs typeface="+mn-cs"/>
              </a:rPr>
              <a:t>https://www.mhlw.go.jp/file/04-Houdouhappyou-11121000-Iyakushokuhinkyoku-Soumuka/gaiyou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5B9FAA7-C9D3-4428-9FFA-FBDD3ADA01CB}"/>
              </a:ext>
            </a:extLst>
          </p:cNvPr>
          <p:cNvSpPr txBox="1"/>
          <p:nvPr/>
        </p:nvSpPr>
        <p:spPr>
          <a:xfrm>
            <a:off x="91645" y="6403744"/>
            <a:ext cx="2347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2015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年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10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23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3833778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4029F37-BB22-4FB4-B9F3-071A77A5DB0E}"/>
              </a:ext>
            </a:extLst>
          </p:cNvPr>
          <p:cNvGrpSpPr/>
          <p:nvPr/>
        </p:nvGrpSpPr>
        <p:grpSpPr>
          <a:xfrm>
            <a:off x="0" y="-44535"/>
            <a:ext cx="12340046" cy="6902535"/>
            <a:chOff x="1021914" y="-44535"/>
            <a:chExt cx="10083115" cy="6902535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2F66D4CC-DA3E-4027-A779-6A3C0C672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1914" y="-44535"/>
              <a:ext cx="10083115" cy="6902535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CBB1DAA5-0B70-4ED0-9FF7-9B50F7FE2E7E}"/>
                </a:ext>
              </a:extLst>
            </p:cNvPr>
            <p:cNvSpPr txBox="1"/>
            <p:nvPr/>
          </p:nvSpPr>
          <p:spPr>
            <a:xfrm>
              <a:off x="1021914" y="6550223"/>
              <a:ext cx="100831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E3136"/>
                  </a:solidFill>
                  <a:effectLst/>
                  <a:uLnTx/>
                  <a:uFillTx/>
                  <a:latin typeface="ヒラギノ角ゴ Pro W3"/>
                  <a:ea typeface="游ゴシック" panose="020B0400000000000000" pitchFamily="50" charset="-128"/>
                  <a:cs typeface="+mn-cs"/>
                </a:rPr>
                <a:t>出典：厚生労働省ホームページ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E3136"/>
                  </a:solidFill>
                  <a:effectLst/>
                  <a:uLnTx/>
                  <a:uFillTx/>
                  <a:latin typeface="ヒラギノ角ゴ Pro W3"/>
                  <a:ea typeface="游ゴシック" panose="020B0400000000000000" pitchFamily="50" charset="-128"/>
                  <a:cs typeface="+mn-cs"/>
                </a:rPr>
                <a:t>https://www.mhlw.go.jp/file/04-Houdouhappyou-11121000-Iyakushokuhinkyoku-Soumuka/gaiyou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7C1D18B0-2DF5-AE9B-8790-01067FD4F791}"/>
              </a:ext>
            </a:extLst>
          </p:cNvPr>
          <p:cNvSpPr/>
          <p:nvPr/>
        </p:nvSpPr>
        <p:spPr>
          <a:xfrm>
            <a:off x="8551818" y="6069874"/>
            <a:ext cx="3466011" cy="41801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非薬剤師・機械・外注</a:t>
            </a:r>
          </a:p>
        </p:txBody>
      </p:sp>
    </p:spTree>
    <p:extLst>
      <p:ext uri="{BB962C8B-B14F-4D97-AF65-F5344CB8AC3E}">
        <p14:creationId xmlns:p14="http://schemas.microsoft.com/office/powerpoint/2010/main" val="4088911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3D58FDC-B052-8D99-7610-FEA025AF9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4657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F355E2C-3C3D-7C48-24CF-4221BC347D49}"/>
              </a:ext>
            </a:extLst>
          </p:cNvPr>
          <p:cNvSpPr txBox="1"/>
          <p:nvPr/>
        </p:nvSpPr>
        <p:spPr>
          <a:xfrm>
            <a:off x="7001691" y="6581001"/>
            <a:ext cx="51903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/>
              <a:t>内閣府</a:t>
            </a:r>
            <a:r>
              <a:rPr lang="en-US" altLang="ja-JP" sz="1200" b="1" dirty="0"/>
              <a:t>WEB</a:t>
            </a:r>
            <a:r>
              <a:rPr lang="ja-JP" altLang="en-US" sz="1200" b="1" dirty="0"/>
              <a:t>サイト</a:t>
            </a:r>
            <a:r>
              <a:rPr lang="zh-TW" altLang="en-US" sz="1200" b="1" dirty="0"/>
              <a:t>「規制改革実施計画」（令和４年６月７日 閣議決定）</a:t>
            </a:r>
            <a:endParaRPr lang="ja-JP" altLang="en-US" sz="1200" b="1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5E7D534-CF1C-8DD0-9A26-64ED8F26DFCB}"/>
              </a:ext>
            </a:extLst>
          </p:cNvPr>
          <p:cNvSpPr/>
          <p:nvPr/>
        </p:nvSpPr>
        <p:spPr>
          <a:xfrm>
            <a:off x="6096000" y="400594"/>
            <a:ext cx="6052457" cy="33266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7920097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iryoVTI">
  <a:themeElements>
    <a:clrScheme name="Meiryo">
      <a:dk1>
        <a:srgbClr val="232323"/>
      </a:dk1>
      <a:lt1>
        <a:srgbClr val="FFFFFF"/>
      </a:lt1>
      <a:dk2>
        <a:srgbClr val="231B23"/>
      </a:dk2>
      <a:lt2>
        <a:srgbClr val="FCF5E5"/>
      </a:lt2>
      <a:accent1>
        <a:srgbClr val="FDA431"/>
      </a:accent1>
      <a:accent2>
        <a:srgbClr val="4DA1A8"/>
      </a:accent2>
      <a:accent3>
        <a:srgbClr val="B9D587"/>
      </a:accent3>
      <a:accent4>
        <a:srgbClr val="E8BD32"/>
      </a:accent4>
      <a:accent5>
        <a:srgbClr val="809EC2"/>
      </a:accent5>
      <a:accent6>
        <a:srgbClr val="E3ADB6"/>
      </a:accent6>
      <a:hlink>
        <a:srgbClr val="34ADB6"/>
      </a:hlink>
      <a:folHlink>
        <a:srgbClr val="B2B2B2"/>
      </a:folHlink>
    </a:clrScheme>
    <a:fontScheme name="Meiryo UI">
      <a:majorFont>
        <a:latin typeface="Yu Gothic"/>
        <a:ea typeface=""/>
        <a:cs typeface=""/>
      </a:majorFont>
      <a:minorFont>
        <a:latin typeface="Yu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iryoVTI" id="{3EF0B2FA-4C70-4C56-AE0C-16E6000BE750}" vid="{C80AAF17-7084-4B19-8ADF-AE8F46812F23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みやび">
  <a:themeElements>
    <a:clrScheme name="ユーザー定義 1">
      <a:dk1>
        <a:sysClr val="windowText" lastClr="000000"/>
      </a:dk1>
      <a:lt1>
        <a:sysClr val="window" lastClr="FFFFFF"/>
      </a:lt1>
      <a:dk2>
        <a:srgbClr val="975C1E"/>
      </a:dk2>
      <a:lt2>
        <a:srgbClr val="FFFAE5"/>
      </a:lt2>
      <a:accent1>
        <a:srgbClr val="E3560E"/>
      </a:accent1>
      <a:accent2>
        <a:srgbClr val="5C5943"/>
      </a:accent2>
      <a:accent3>
        <a:srgbClr val="F1AB3B"/>
      </a:accent3>
      <a:accent4>
        <a:srgbClr val="6D8A16"/>
      </a:accent4>
      <a:accent5>
        <a:srgbClr val="73AAC0"/>
      </a:accent5>
      <a:accent6>
        <a:srgbClr val="3E68AF"/>
      </a:accent6>
      <a:hlink>
        <a:srgbClr val="0000FE"/>
      </a:hlink>
      <a:folHlink>
        <a:srgbClr val="800080"/>
      </a:folHlink>
    </a:clrScheme>
    <a:fontScheme name="みやび">
      <a:majorFont>
        <a:latin typeface="Calibri"/>
        <a:ea typeface=""/>
        <a:cs typeface=""/>
        <a:font script="Jpan" typeface="HGｺﾞｼｯｸE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黑体"/>
        <a:font script="Hant" typeface="微軟正黑體"/>
        <a:font script="Arab" typeface="Tahoma"/>
        <a:font script="Hebr" typeface="Tahoma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みやび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2700000" scaled="1"/>
        </a:gradFill>
        <a:blipFill>
          <a:blip xmlns:r="http://schemas.openxmlformats.org/officeDocument/2006/relationships" r:embed="rId1">
            <a:duotone>
              <a:srgbClr val="FFFFFF"/>
              <a:schemeClr val="phClr">
                <a:tint val="100000"/>
              </a:schemeClr>
            </a:duotone>
          </a:blip>
          <a:tile tx="0" ty="0" sx="80000" sy="85000" flip="none" algn="tl"/>
        </a:blipFill>
      </a:fillStyleLst>
      <a:lnStyleLst>
        <a:ln w="13175" cap="flat" cmpd="sng" algn="ctr">
          <a:solidFill>
            <a:schemeClr val="phClr">
              <a:alpha val="100000"/>
            </a:schemeClr>
          </a:solidFill>
          <a:prstDash val="solid"/>
        </a:ln>
        <a:ln w="19525" cap="flat" cmpd="sng" algn="ctr">
          <a:solidFill>
            <a:schemeClr val="phClr">
              <a:alpha val="100000"/>
            </a:schemeClr>
          </a:solidFill>
          <a:prstDash val="solid"/>
        </a:ln>
        <a:ln w="2635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95000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2700000"/>
            </a:lightRig>
          </a:scene3d>
          <a:sp3d>
            <a:bevelT w="342900" h="38100" prst="softRound"/>
            <a:bevelB w="342900" h="38100" prst="softRound"/>
            <a:contourClr>
              <a:srgbClr val="000000"/>
            </a:contourClr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tint val="95000"/>
                <a:satMod val="155000"/>
              </a:schemeClr>
            </a:gs>
            <a:gs pos="100000">
              <a:schemeClr val="phClr">
                <a:tint val="47000"/>
                <a:hueMod val="100000"/>
                <a:satMod val="375000"/>
              </a:schemeClr>
            </a:gs>
          </a:gsLst>
          <a:lin ang="5400000" scaled="1"/>
        </a:gradFill>
        <a:blipFill rotWithShape="0">
          <a:blip xmlns:r="http://schemas.openxmlformats.org/officeDocument/2006/relationships" r:embed="rId2">
            <a:duotone>
              <a:schemeClr val="phClr">
                <a:tint val="95000"/>
                <a:shade val="18000"/>
                <a:hueMod val="100000"/>
                <a:satMod val="275000"/>
              </a:schemeClr>
              <a:schemeClr val="phClr">
                <a:tint val="47000"/>
                <a:shade val="100000"/>
                <a:hueMod val="100000"/>
                <a:satMod val="375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みやび">
  <a:themeElements>
    <a:clrScheme name="ユーザー定義 1">
      <a:dk1>
        <a:sysClr val="windowText" lastClr="000000"/>
      </a:dk1>
      <a:lt1>
        <a:sysClr val="window" lastClr="FFFFFF"/>
      </a:lt1>
      <a:dk2>
        <a:srgbClr val="975C1E"/>
      </a:dk2>
      <a:lt2>
        <a:srgbClr val="FFFAE5"/>
      </a:lt2>
      <a:accent1>
        <a:srgbClr val="E3560E"/>
      </a:accent1>
      <a:accent2>
        <a:srgbClr val="5C5943"/>
      </a:accent2>
      <a:accent3>
        <a:srgbClr val="F1AB3B"/>
      </a:accent3>
      <a:accent4>
        <a:srgbClr val="6D8A16"/>
      </a:accent4>
      <a:accent5>
        <a:srgbClr val="73AAC0"/>
      </a:accent5>
      <a:accent6>
        <a:srgbClr val="3E68AF"/>
      </a:accent6>
      <a:hlink>
        <a:srgbClr val="0000FE"/>
      </a:hlink>
      <a:folHlink>
        <a:srgbClr val="800080"/>
      </a:folHlink>
    </a:clrScheme>
    <a:fontScheme name="みやび">
      <a:majorFont>
        <a:latin typeface="Calibri"/>
        <a:ea typeface=""/>
        <a:cs typeface=""/>
        <a:font script="Jpan" typeface="HGｺﾞｼｯｸE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黑体"/>
        <a:font script="Hant" typeface="微軟正黑體"/>
        <a:font script="Arab" typeface="Tahoma"/>
        <a:font script="Hebr" typeface="Tahoma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みやび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2700000" scaled="1"/>
        </a:gradFill>
        <a:blipFill>
          <a:blip xmlns:r="http://schemas.openxmlformats.org/officeDocument/2006/relationships" r:embed="rId1">
            <a:duotone>
              <a:srgbClr val="FFFFFF"/>
              <a:schemeClr val="phClr">
                <a:tint val="100000"/>
              </a:schemeClr>
            </a:duotone>
          </a:blip>
          <a:tile tx="0" ty="0" sx="80000" sy="85000" flip="none" algn="tl"/>
        </a:blipFill>
      </a:fillStyleLst>
      <a:lnStyleLst>
        <a:ln w="13175" cap="flat" cmpd="sng" algn="ctr">
          <a:solidFill>
            <a:schemeClr val="phClr">
              <a:alpha val="100000"/>
            </a:schemeClr>
          </a:solidFill>
          <a:prstDash val="solid"/>
        </a:ln>
        <a:ln w="19525" cap="flat" cmpd="sng" algn="ctr">
          <a:solidFill>
            <a:schemeClr val="phClr">
              <a:alpha val="100000"/>
            </a:schemeClr>
          </a:solidFill>
          <a:prstDash val="solid"/>
        </a:ln>
        <a:ln w="2635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95000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2700000"/>
            </a:lightRig>
          </a:scene3d>
          <a:sp3d>
            <a:bevelT w="342900" h="38100" prst="softRound"/>
            <a:bevelB w="342900" h="38100" prst="softRound"/>
            <a:contourClr>
              <a:srgbClr val="000000"/>
            </a:contourClr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tint val="95000"/>
                <a:satMod val="155000"/>
              </a:schemeClr>
            </a:gs>
            <a:gs pos="100000">
              <a:schemeClr val="phClr">
                <a:tint val="47000"/>
                <a:hueMod val="100000"/>
                <a:satMod val="375000"/>
              </a:schemeClr>
            </a:gs>
          </a:gsLst>
          <a:lin ang="5400000" scaled="1"/>
        </a:gradFill>
        <a:blipFill rotWithShape="0">
          <a:blip xmlns:r="http://schemas.openxmlformats.org/officeDocument/2006/relationships" r:embed="rId2">
            <a:duotone>
              <a:schemeClr val="phClr">
                <a:tint val="95000"/>
                <a:shade val="18000"/>
                <a:hueMod val="100000"/>
                <a:satMod val="275000"/>
              </a:schemeClr>
              <a:schemeClr val="phClr">
                <a:tint val="47000"/>
                <a:shade val="100000"/>
                <a:hueMod val="100000"/>
                <a:satMod val="375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4829</TotalTime>
  <Words>2610</Words>
  <Application>Microsoft Office PowerPoint</Application>
  <PresentationFormat>ワイド画面</PresentationFormat>
  <Paragraphs>567</Paragraphs>
  <Slides>54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24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54</vt:i4>
      </vt:variant>
    </vt:vector>
  </HeadingPairs>
  <TitlesOfParts>
    <vt:vector size="84" baseType="lpstr">
      <vt:lpstr>HGP創英角ｺﾞｼｯｸUB</vt:lpstr>
      <vt:lpstr>HGP平成角ｺﾞｼｯｸ体W9</vt:lpstr>
      <vt:lpstr>HGS創英ﾌﾟﾚｾﾞﾝｽEB</vt:lpstr>
      <vt:lpstr>HGS創英角ｺﾞｼｯｸUB</vt:lpstr>
      <vt:lpstr>Meiryo UI</vt:lpstr>
      <vt:lpstr>Noto Sans JP</vt:lpstr>
      <vt:lpstr>UD デジタル 教科書体 NK-B</vt:lpstr>
      <vt:lpstr>UD デジタル 教科書体 NK-B</vt:lpstr>
      <vt:lpstr>ヒラギノ角ゴ Pro W3</vt:lpstr>
      <vt:lpstr>メイリオ</vt:lpstr>
      <vt:lpstr>メイリオ</vt:lpstr>
      <vt:lpstr>Yu Gothic</vt:lpstr>
      <vt:lpstr>Yu Gothic</vt:lpstr>
      <vt:lpstr>游ゴシック Light</vt:lpstr>
      <vt:lpstr>Yu Gothic Medium</vt:lpstr>
      <vt:lpstr>Arial</vt:lpstr>
      <vt:lpstr>Calibri</vt:lpstr>
      <vt:lpstr>Corbel</vt:lpstr>
      <vt:lpstr>Franklin Gothic Book</vt:lpstr>
      <vt:lpstr>Tahoma</vt:lpstr>
      <vt:lpstr>Times New Roman</vt:lpstr>
      <vt:lpstr>Trebuchet MS</vt:lpstr>
      <vt:lpstr>Tw Cen MT</vt:lpstr>
      <vt:lpstr>Wingdings</vt:lpstr>
      <vt:lpstr>MeiryoVTI</vt:lpstr>
      <vt:lpstr>Office テーマ</vt:lpstr>
      <vt:lpstr>1_みやび</vt:lpstr>
      <vt:lpstr>Office ​​テーマ</vt:lpstr>
      <vt:lpstr>1_Office テーマ</vt:lpstr>
      <vt:lpstr>みやび</vt:lpstr>
      <vt:lpstr>医療コミュニケーション ～がん患者が薬剤師になって感じたこと～</vt:lpstr>
      <vt:lpstr>PowerPoint プレゼンテーション</vt:lpstr>
      <vt:lpstr>久田邦博　 （ヒサダ　クニヒロ）</vt:lpstr>
      <vt:lpstr>PowerPoint プレゼンテーション</vt:lpstr>
      <vt:lpstr>PowerPoint プレゼンテーション</vt:lpstr>
      <vt:lpstr>薬剤師とは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モチベーションの4タイプ</vt:lpstr>
      <vt:lpstr>PowerPoint プレゼンテーション</vt:lpstr>
      <vt:lpstr>痛みと快楽の原則</vt:lpstr>
      <vt:lpstr>コミュニケーションスキルの学び方</vt:lpstr>
      <vt:lpstr>PowerPoint プレゼンテーション</vt:lpstr>
      <vt:lpstr>PowerPoint プレゼンテーション</vt:lpstr>
      <vt:lpstr>PowerPoint プレゼンテーション</vt:lpstr>
      <vt:lpstr>呼吸による集中力、自己コントロール強化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キャリブレーション</vt:lpstr>
      <vt:lpstr>キャリブレーション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どんな共通点があるグループでしょうか？</vt:lpstr>
      <vt:lpstr>正解は、がん患者繋がり</vt:lpstr>
      <vt:lpstr>PowerPoint プレゼンテーション</vt:lpstr>
      <vt:lpstr>システム思考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ラポール形成　誘導する方法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コミュニケーション・モデル</vt:lpstr>
      <vt:lpstr>省略・一般化・歪曲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医療コミュニケーション ～がん患者が薬剤師になって感じたこと～</dc:title>
  <dc:creator>Hisada Kunihiro</dc:creator>
  <cp:lastModifiedBy>Hisada Kunihiro</cp:lastModifiedBy>
  <cp:revision>4</cp:revision>
  <dcterms:created xsi:type="dcterms:W3CDTF">2022-06-10T08:28:45Z</dcterms:created>
  <dcterms:modified xsi:type="dcterms:W3CDTF">2022-06-14T01:48:06Z</dcterms:modified>
</cp:coreProperties>
</file>